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0" r:id="rId3"/>
    <p:sldId id="259" r:id="rId4"/>
    <p:sldId id="262" r:id="rId5"/>
    <p:sldId id="266" r:id="rId6"/>
    <p:sldId id="257" r:id="rId7"/>
    <p:sldId id="265" r:id="rId8"/>
    <p:sldId id="267" r:id="rId9"/>
    <p:sldId id="268" r:id="rId1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185" autoAdjust="0"/>
  </p:normalViewPr>
  <p:slideViewPr>
    <p:cSldViewPr snapToGrid="0">
      <p:cViewPr varScale="1">
        <p:scale>
          <a:sx n="66" d="100"/>
          <a:sy n="66" d="100"/>
        </p:scale>
        <p:origin x="1330" y="3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9" d="100"/>
          <a:sy n="69" d="100"/>
        </p:scale>
        <p:origin x="298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Mather" userId="3b360aea-fa3e-4ebf-b687-8f09217b891d" providerId="ADAL" clId="{63853617-986A-4647-82A1-399F2191B7F6}"/>
    <pc:docChg chg="undo custSel delSld modSld sldOrd modNotesMaster">
      <pc:chgData name="Robert Mather" userId="3b360aea-fa3e-4ebf-b687-8f09217b891d" providerId="ADAL" clId="{63853617-986A-4647-82A1-399F2191B7F6}" dt="2024-08-23T19:49:17.323" v="6028" actId="14100"/>
      <pc:docMkLst>
        <pc:docMk/>
      </pc:docMkLst>
      <pc:sldChg chg="modSp mod modNotes modNotesTx">
        <pc:chgData name="Robert Mather" userId="3b360aea-fa3e-4ebf-b687-8f09217b891d" providerId="ADAL" clId="{63853617-986A-4647-82A1-399F2191B7F6}" dt="2024-08-23T18:26:46.894" v="5361" actId="6549"/>
        <pc:sldMkLst>
          <pc:docMk/>
          <pc:sldMk cId="3751810770" sldId="256"/>
        </pc:sldMkLst>
        <pc:spChg chg="mod">
          <ac:chgData name="Robert Mather" userId="3b360aea-fa3e-4ebf-b687-8f09217b891d" providerId="ADAL" clId="{63853617-986A-4647-82A1-399F2191B7F6}" dt="2024-08-20T19:47:21.891" v="1" actId="1076"/>
          <ac:spMkLst>
            <pc:docMk/>
            <pc:sldMk cId="3751810770" sldId="256"/>
            <ac:spMk id="6" creationId="{1BB06931-E5D3-B7D8-C4CA-4A6E8C26E008}"/>
          </ac:spMkLst>
        </pc:spChg>
        <pc:graphicFrameChg chg="mod">
          <ac:chgData name="Robert Mather" userId="3b360aea-fa3e-4ebf-b687-8f09217b891d" providerId="ADAL" clId="{63853617-986A-4647-82A1-399F2191B7F6}" dt="2024-08-20T19:47:25.598" v="2" actId="1076"/>
          <ac:graphicFrameMkLst>
            <pc:docMk/>
            <pc:sldMk cId="3751810770" sldId="256"/>
            <ac:graphicFrameMk id="21" creationId="{79F968F9-2135-C8C3-858F-9F9E07D4D681}"/>
          </ac:graphicFrameMkLst>
        </pc:graphicFrameChg>
      </pc:sldChg>
      <pc:sldChg chg="addSp modSp mod modNotes">
        <pc:chgData name="Robert Mather" userId="3b360aea-fa3e-4ebf-b687-8f09217b891d" providerId="ADAL" clId="{63853617-986A-4647-82A1-399F2191B7F6}" dt="2024-08-23T19:48:09.934" v="6026"/>
        <pc:sldMkLst>
          <pc:docMk/>
          <pc:sldMk cId="3727983372" sldId="257"/>
        </pc:sldMkLst>
        <pc:spChg chg="add mod">
          <ac:chgData name="Robert Mather" userId="3b360aea-fa3e-4ebf-b687-8f09217b891d" providerId="ADAL" clId="{63853617-986A-4647-82A1-399F2191B7F6}" dt="2024-08-23T19:12:19.415" v="5616" actId="207"/>
          <ac:spMkLst>
            <pc:docMk/>
            <pc:sldMk cId="3727983372" sldId="257"/>
            <ac:spMk id="2" creationId="{104FF35B-B899-D5E4-F083-F7590417C4B2}"/>
          </ac:spMkLst>
        </pc:spChg>
        <pc:spChg chg="mod">
          <ac:chgData name="Robert Mather" userId="3b360aea-fa3e-4ebf-b687-8f09217b891d" providerId="ADAL" clId="{63853617-986A-4647-82A1-399F2191B7F6}" dt="2024-08-23T19:11:55.690" v="5613" actId="1076"/>
          <ac:spMkLst>
            <pc:docMk/>
            <pc:sldMk cId="3727983372" sldId="257"/>
            <ac:spMk id="16" creationId="{C69E1D58-1C74-7104-40DB-AA6B174EEE47}"/>
          </ac:spMkLst>
        </pc:spChg>
        <pc:spChg chg="mod">
          <ac:chgData name="Robert Mather" userId="3b360aea-fa3e-4ebf-b687-8f09217b891d" providerId="ADAL" clId="{63853617-986A-4647-82A1-399F2191B7F6}" dt="2024-08-20T20:22:36.832" v="99" actId="14100"/>
          <ac:spMkLst>
            <pc:docMk/>
            <pc:sldMk cId="3727983372" sldId="257"/>
            <ac:spMk id="24" creationId="{AB221778-8006-4582-A337-44CFA9EFE8F9}"/>
          </ac:spMkLst>
        </pc:spChg>
        <pc:picChg chg="mod">
          <ac:chgData name="Robert Mather" userId="3b360aea-fa3e-4ebf-b687-8f09217b891d" providerId="ADAL" clId="{63853617-986A-4647-82A1-399F2191B7F6}" dt="2024-08-20T20:22:14.728" v="94" actId="1076"/>
          <ac:picMkLst>
            <pc:docMk/>
            <pc:sldMk cId="3727983372" sldId="257"/>
            <ac:picMk id="3" creationId="{A0C1045C-CB45-0B46-3338-51A1F15D93D8}"/>
          </ac:picMkLst>
        </pc:picChg>
        <pc:picChg chg="mod">
          <ac:chgData name="Robert Mather" userId="3b360aea-fa3e-4ebf-b687-8f09217b891d" providerId="ADAL" clId="{63853617-986A-4647-82A1-399F2191B7F6}" dt="2024-08-20T20:22:22.844" v="98" actId="1076"/>
          <ac:picMkLst>
            <pc:docMk/>
            <pc:sldMk cId="3727983372" sldId="257"/>
            <ac:picMk id="6146" creationId="{CD98EC47-F82B-4460-433F-BF0B0DAF0FA4}"/>
          </ac:picMkLst>
        </pc:picChg>
      </pc:sldChg>
      <pc:sldChg chg="addSp delSp modSp mod modNotes modNotesTx">
        <pc:chgData name="Robert Mather" userId="3b360aea-fa3e-4ebf-b687-8f09217b891d" providerId="ADAL" clId="{63853617-986A-4647-82A1-399F2191B7F6}" dt="2024-08-23T19:48:09.934" v="6026"/>
        <pc:sldMkLst>
          <pc:docMk/>
          <pc:sldMk cId="3369460520" sldId="259"/>
        </pc:sldMkLst>
        <pc:spChg chg="add del mod">
          <ac:chgData name="Robert Mather" userId="3b360aea-fa3e-4ebf-b687-8f09217b891d" providerId="ADAL" clId="{63853617-986A-4647-82A1-399F2191B7F6}" dt="2024-08-21T20:25:55.235" v="1312" actId="478"/>
          <ac:spMkLst>
            <pc:docMk/>
            <pc:sldMk cId="3369460520" sldId="259"/>
            <ac:spMk id="2" creationId="{49D07371-866E-7E2C-A156-4F7D973E5EB1}"/>
          </ac:spMkLst>
        </pc:spChg>
        <pc:spChg chg="add mod">
          <ac:chgData name="Robert Mather" userId="3b360aea-fa3e-4ebf-b687-8f09217b891d" providerId="ADAL" clId="{63853617-986A-4647-82A1-399F2191B7F6}" dt="2024-08-22T11:35:28.820" v="2193" actId="403"/>
          <ac:spMkLst>
            <pc:docMk/>
            <pc:sldMk cId="3369460520" sldId="259"/>
            <ac:spMk id="2" creationId="{6A26602C-03E8-8ADF-2692-2F07AF36A2D5}"/>
          </ac:spMkLst>
        </pc:spChg>
        <pc:spChg chg="add del mod">
          <ac:chgData name="Robert Mather" userId="3b360aea-fa3e-4ebf-b687-8f09217b891d" providerId="ADAL" clId="{63853617-986A-4647-82A1-399F2191B7F6}" dt="2024-08-22T15:48:51.046" v="3717" actId="478"/>
          <ac:spMkLst>
            <pc:docMk/>
            <pc:sldMk cId="3369460520" sldId="259"/>
            <ac:spMk id="4" creationId="{7D27E275-BC8E-1EB2-354C-715ABCEA12ED}"/>
          </ac:spMkLst>
        </pc:spChg>
        <pc:spChg chg="add mod ord">
          <ac:chgData name="Robert Mather" userId="3b360aea-fa3e-4ebf-b687-8f09217b891d" providerId="ADAL" clId="{63853617-986A-4647-82A1-399F2191B7F6}" dt="2024-08-22T15:50:56.701" v="3733" actId="14100"/>
          <ac:spMkLst>
            <pc:docMk/>
            <pc:sldMk cId="3369460520" sldId="259"/>
            <ac:spMk id="12" creationId="{74BDA32F-5F53-9E1E-194E-8F712EE173BF}"/>
          </ac:spMkLst>
        </pc:spChg>
        <pc:spChg chg="add mod">
          <ac:chgData name="Robert Mather" userId="3b360aea-fa3e-4ebf-b687-8f09217b891d" providerId="ADAL" clId="{63853617-986A-4647-82A1-399F2191B7F6}" dt="2024-08-22T15:54:09.950" v="3859" actId="1076"/>
          <ac:spMkLst>
            <pc:docMk/>
            <pc:sldMk cId="3369460520" sldId="259"/>
            <ac:spMk id="13" creationId="{A5BBE951-7AA4-545C-2060-693D0669927B}"/>
          </ac:spMkLst>
        </pc:spChg>
        <pc:spChg chg="mod">
          <ac:chgData name="Robert Mather" userId="3b360aea-fa3e-4ebf-b687-8f09217b891d" providerId="ADAL" clId="{63853617-986A-4647-82A1-399F2191B7F6}" dt="2024-08-22T15:59:15.917" v="4039" actId="20577"/>
          <ac:spMkLst>
            <pc:docMk/>
            <pc:sldMk cId="3369460520" sldId="259"/>
            <ac:spMk id="14" creationId="{E1BBA808-3C18-ACBB-F2B6-6904DF0CC6FE}"/>
          </ac:spMkLst>
        </pc:spChg>
        <pc:spChg chg="add mod">
          <ac:chgData name="Robert Mather" userId="3b360aea-fa3e-4ebf-b687-8f09217b891d" providerId="ADAL" clId="{63853617-986A-4647-82A1-399F2191B7F6}" dt="2024-08-22T15:58:38.067" v="4037" actId="20577"/>
          <ac:spMkLst>
            <pc:docMk/>
            <pc:sldMk cId="3369460520" sldId="259"/>
            <ac:spMk id="15" creationId="{8AFF4301-9F4C-5D51-FA7D-78C0661A7868}"/>
          </ac:spMkLst>
        </pc:spChg>
        <pc:spChg chg="add mod">
          <ac:chgData name="Robert Mather" userId="3b360aea-fa3e-4ebf-b687-8f09217b891d" providerId="ADAL" clId="{63853617-986A-4647-82A1-399F2191B7F6}" dt="2024-08-22T15:57:40.654" v="3997"/>
          <ac:spMkLst>
            <pc:docMk/>
            <pc:sldMk cId="3369460520" sldId="259"/>
            <ac:spMk id="16" creationId="{F8799666-E8B2-450E-4226-6E7EF2DD2AA9}"/>
          </ac:spMkLst>
        </pc:spChg>
        <pc:spChg chg="add mod">
          <ac:chgData name="Robert Mather" userId="3b360aea-fa3e-4ebf-b687-8f09217b891d" providerId="ADAL" clId="{63853617-986A-4647-82A1-399F2191B7F6}" dt="2024-08-22T16:31:37.670" v="4636" actId="20577"/>
          <ac:spMkLst>
            <pc:docMk/>
            <pc:sldMk cId="3369460520" sldId="259"/>
            <ac:spMk id="23" creationId="{1CF0C03B-C9F7-A080-0808-7B21631E6839}"/>
          </ac:spMkLst>
        </pc:spChg>
        <pc:spChg chg="add mod">
          <ac:chgData name="Robert Mather" userId="3b360aea-fa3e-4ebf-b687-8f09217b891d" providerId="ADAL" clId="{63853617-986A-4647-82A1-399F2191B7F6}" dt="2024-08-22T15:57:17.402" v="3992" actId="1076"/>
          <ac:spMkLst>
            <pc:docMk/>
            <pc:sldMk cId="3369460520" sldId="259"/>
            <ac:spMk id="25" creationId="{04A0323A-A671-A32A-B5D0-F2B81BED63CE}"/>
          </ac:spMkLst>
        </pc:spChg>
        <pc:spChg chg="add mod">
          <ac:chgData name="Robert Mather" userId="3b360aea-fa3e-4ebf-b687-8f09217b891d" providerId="ADAL" clId="{63853617-986A-4647-82A1-399F2191B7F6}" dt="2024-08-22T16:24:06.460" v="4196" actId="1076"/>
          <ac:spMkLst>
            <pc:docMk/>
            <pc:sldMk cId="3369460520" sldId="259"/>
            <ac:spMk id="27" creationId="{702F3497-84EB-5543-C05E-A5759D7552AD}"/>
          </ac:spMkLst>
        </pc:spChg>
        <pc:spChg chg="mod">
          <ac:chgData name="Robert Mather" userId="3b360aea-fa3e-4ebf-b687-8f09217b891d" providerId="ADAL" clId="{63853617-986A-4647-82A1-399F2191B7F6}" dt="2024-08-21T20:27:35.090" v="1317"/>
          <ac:spMkLst>
            <pc:docMk/>
            <pc:sldMk cId="3369460520" sldId="259"/>
            <ac:spMk id="27" creationId="{A75749E1-3923-8BE3-F12B-9025D5EE31C9}"/>
          </ac:spMkLst>
        </pc:spChg>
        <pc:spChg chg="mod">
          <ac:chgData name="Robert Mather" userId="3b360aea-fa3e-4ebf-b687-8f09217b891d" providerId="ADAL" clId="{63853617-986A-4647-82A1-399F2191B7F6}" dt="2024-08-22T15:50:16.896" v="3730" actId="1076"/>
          <ac:spMkLst>
            <pc:docMk/>
            <pc:sldMk cId="3369460520" sldId="259"/>
            <ac:spMk id="28" creationId="{ED4D5E7F-A531-D5CD-F488-96AD2075B833}"/>
          </ac:spMkLst>
        </pc:spChg>
        <pc:spChg chg="mod">
          <ac:chgData name="Robert Mather" userId="3b360aea-fa3e-4ebf-b687-8f09217b891d" providerId="ADAL" clId="{63853617-986A-4647-82A1-399F2191B7F6}" dt="2024-08-22T15:49:57.777" v="3725" actId="1076"/>
          <ac:spMkLst>
            <pc:docMk/>
            <pc:sldMk cId="3369460520" sldId="259"/>
            <ac:spMk id="29" creationId="{0CF24C0E-523C-57CD-9135-4DEAABFDCBF1}"/>
          </ac:spMkLst>
        </pc:spChg>
        <pc:spChg chg="mod">
          <ac:chgData name="Robert Mather" userId="3b360aea-fa3e-4ebf-b687-8f09217b891d" providerId="ADAL" clId="{63853617-986A-4647-82A1-399F2191B7F6}" dt="2024-08-21T20:27:35.090" v="1317"/>
          <ac:spMkLst>
            <pc:docMk/>
            <pc:sldMk cId="3369460520" sldId="259"/>
            <ac:spMk id="30" creationId="{7EA1281D-D1C5-BBBD-12A9-8C549CC4EB4B}"/>
          </ac:spMkLst>
        </pc:spChg>
        <pc:spChg chg="add mod">
          <ac:chgData name="Robert Mather" userId="3b360aea-fa3e-4ebf-b687-8f09217b891d" providerId="ADAL" clId="{63853617-986A-4647-82A1-399F2191B7F6}" dt="2024-08-22T16:24:06.460" v="4196" actId="1076"/>
          <ac:spMkLst>
            <pc:docMk/>
            <pc:sldMk cId="3369460520" sldId="259"/>
            <ac:spMk id="30" creationId="{8FF5D82B-3A62-414D-B1AD-7A53744976E2}"/>
          </ac:spMkLst>
        </pc:spChg>
        <pc:spChg chg="mod">
          <ac:chgData name="Robert Mather" userId="3b360aea-fa3e-4ebf-b687-8f09217b891d" providerId="ADAL" clId="{63853617-986A-4647-82A1-399F2191B7F6}" dt="2024-08-21T20:27:35.090" v="1317"/>
          <ac:spMkLst>
            <pc:docMk/>
            <pc:sldMk cId="3369460520" sldId="259"/>
            <ac:spMk id="36" creationId="{C2C0C593-B8FA-9AE9-9C0F-CEE159F0617B}"/>
          </ac:spMkLst>
        </pc:spChg>
        <pc:grpChg chg="add mod">
          <ac:chgData name="Robert Mather" userId="3b360aea-fa3e-4ebf-b687-8f09217b891d" providerId="ADAL" clId="{63853617-986A-4647-82A1-399F2191B7F6}" dt="2024-08-22T16:24:00.894" v="4195" actId="1076"/>
          <ac:grpSpMkLst>
            <pc:docMk/>
            <pc:sldMk cId="3369460520" sldId="259"/>
            <ac:grpSpMk id="24" creationId="{AB6124E2-700E-1AD6-36C0-E39E33048BEC}"/>
          </ac:grpSpMkLst>
        </pc:grpChg>
        <pc:grpChg chg="add del mod">
          <ac:chgData name="Robert Mather" userId="3b360aea-fa3e-4ebf-b687-8f09217b891d" providerId="ADAL" clId="{63853617-986A-4647-82A1-399F2191B7F6}" dt="2024-08-21T20:28:48.069" v="1340" actId="478"/>
          <ac:grpSpMkLst>
            <pc:docMk/>
            <pc:sldMk cId="3369460520" sldId="259"/>
            <ac:grpSpMk id="25" creationId="{A815BB62-DD9A-B300-045C-2EBE781C14FF}"/>
          </ac:grpSpMkLst>
        </pc:grpChg>
        <pc:picChg chg="mod">
          <ac:chgData name="Robert Mather" userId="3b360aea-fa3e-4ebf-b687-8f09217b891d" providerId="ADAL" clId="{63853617-986A-4647-82A1-399F2191B7F6}" dt="2024-08-22T16:20:26.587" v="4193" actId="1582"/>
          <ac:picMkLst>
            <pc:docMk/>
            <pc:sldMk cId="3369460520" sldId="259"/>
            <ac:picMk id="3" creationId="{452D180A-1147-8AB2-9108-71FC243237F5}"/>
          </ac:picMkLst>
        </pc:picChg>
        <pc:picChg chg="del mod">
          <ac:chgData name="Robert Mather" userId="3b360aea-fa3e-4ebf-b687-8f09217b891d" providerId="ADAL" clId="{63853617-986A-4647-82A1-399F2191B7F6}" dt="2024-08-21T20:29:02.577" v="1341" actId="21"/>
          <ac:picMkLst>
            <pc:docMk/>
            <pc:sldMk cId="3369460520" sldId="259"/>
            <ac:picMk id="12" creationId="{537EFFF9-6C7A-E577-BF30-44C41AB1765B}"/>
          </ac:picMkLst>
        </pc:picChg>
        <pc:picChg chg="add del mod">
          <ac:chgData name="Robert Mather" userId="3b360aea-fa3e-4ebf-b687-8f09217b891d" providerId="ADAL" clId="{63853617-986A-4647-82A1-399F2191B7F6}" dt="2024-08-21T20:25:30.571" v="1301" actId="478"/>
          <ac:picMkLst>
            <pc:docMk/>
            <pc:sldMk cId="3369460520" sldId="259"/>
            <ac:picMk id="13" creationId="{78B13F5C-9B91-DA53-29D1-2A40C11C6665}"/>
          </ac:picMkLst>
        </pc:picChg>
        <pc:picChg chg="mod">
          <ac:chgData name="Robert Mather" userId="3b360aea-fa3e-4ebf-b687-8f09217b891d" providerId="ADAL" clId="{63853617-986A-4647-82A1-399F2191B7F6}" dt="2024-08-22T16:20:30.263" v="4194" actId="1582"/>
          <ac:picMkLst>
            <pc:docMk/>
            <pc:sldMk cId="3369460520" sldId="259"/>
            <ac:picMk id="19" creationId="{79E87A1E-CA04-9A0E-1D45-A3646FA6C039}"/>
          </ac:picMkLst>
        </pc:picChg>
        <pc:cxnChg chg="add mod">
          <ac:chgData name="Robert Mather" userId="3b360aea-fa3e-4ebf-b687-8f09217b891d" providerId="ADAL" clId="{63853617-986A-4647-82A1-399F2191B7F6}" dt="2024-08-22T15:56:47.111" v="3983" actId="1076"/>
          <ac:cxnSpMkLst>
            <pc:docMk/>
            <pc:sldMk cId="3369460520" sldId="259"/>
            <ac:cxnSpMk id="17" creationId="{EB74C38B-2877-3A04-5C6A-3D27213267AF}"/>
          </ac:cxnSpMkLst>
        </pc:cxnChg>
        <pc:cxnChg chg="add mod">
          <ac:chgData name="Robert Mather" userId="3b360aea-fa3e-4ebf-b687-8f09217b891d" providerId="ADAL" clId="{63853617-986A-4647-82A1-399F2191B7F6}" dt="2024-08-22T15:56:44.685" v="3982" actId="1076"/>
          <ac:cxnSpMkLst>
            <pc:docMk/>
            <pc:sldMk cId="3369460520" sldId="259"/>
            <ac:cxnSpMk id="18" creationId="{AB5A4D30-1A4D-88F3-83C6-3B1BFC1796B1}"/>
          </ac:cxnSpMkLst>
        </pc:cxnChg>
        <pc:cxnChg chg="add mod">
          <ac:chgData name="Robert Mather" userId="3b360aea-fa3e-4ebf-b687-8f09217b891d" providerId="ADAL" clId="{63853617-986A-4647-82A1-399F2191B7F6}" dt="2024-08-22T15:56:34.415" v="3978" actId="1076"/>
          <ac:cxnSpMkLst>
            <pc:docMk/>
            <pc:sldMk cId="3369460520" sldId="259"/>
            <ac:cxnSpMk id="20" creationId="{543B20E2-5E86-60DA-4AE9-D16357D5A2E1}"/>
          </ac:cxnSpMkLst>
        </pc:cxnChg>
        <pc:cxnChg chg="add mod">
          <ac:chgData name="Robert Mather" userId="3b360aea-fa3e-4ebf-b687-8f09217b891d" providerId="ADAL" clId="{63853617-986A-4647-82A1-399F2191B7F6}" dt="2024-08-22T15:56:35.897" v="3979" actId="1076"/>
          <ac:cxnSpMkLst>
            <pc:docMk/>
            <pc:sldMk cId="3369460520" sldId="259"/>
            <ac:cxnSpMk id="21" creationId="{9389F669-E27D-689C-2794-E421F4B86199}"/>
          </ac:cxnSpMkLst>
        </pc:cxnChg>
        <pc:cxnChg chg="add mod">
          <ac:chgData name="Robert Mather" userId="3b360aea-fa3e-4ebf-b687-8f09217b891d" providerId="ADAL" clId="{63853617-986A-4647-82A1-399F2191B7F6}" dt="2024-08-22T15:56:38.421" v="3980" actId="1076"/>
          <ac:cxnSpMkLst>
            <pc:docMk/>
            <pc:sldMk cId="3369460520" sldId="259"/>
            <ac:cxnSpMk id="22" creationId="{037CCE81-863F-0F9A-8A57-4E6B12148206}"/>
          </ac:cxnSpMkLst>
        </pc:cxnChg>
        <pc:cxnChg chg="mod">
          <ac:chgData name="Robert Mather" userId="3b360aea-fa3e-4ebf-b687-8f09217b891d" providerId="ADAL" clId="{63853617-986A-4647-82A1-399F2191B7F6}" dt="2024-08-21T20:27:35.090" v="1317"/>
          <ac:cxnSpMkLst>
            <pc:docMk/>
            <pc:sldMk cId="3369460520" sldId="259"/>
            <ac:cxnSpMk id="31" creationId="{36B88271-31A0-B8C2-9A01-02B6E9E816F7}"/>
          </ac:cxnSpMkLst>
        </pc:cxnChg>
        <pc:cxnChg chg="mod">
          <ac:chgData name="Robert Mather" userId="3b360aea-fa3e-4ebf-b687-8f09217b891d" providerId="ADAL" clId="{63853617-986A-4647-82A1-399F2191B7F6}" dt="2024-08-21T20:27:35.090" v="1317"/>
          <ac:cxnSpMkLst>
            <pc:docMk/>
            <pc:sldMk cId="3369460520" sldId="259"/>
            <ac:cxnSpMk id="32" creationId="{22CB7F39-A471-1371-8310-507B2585BE31}"/>
          </ac:cxnSpMkLst>
        </pc:cxnChg>
        <pc:cxnChg chg="mod">
          <ac:chgData name="Robert Mather" userId="3b360aea-fa3e-4ebf-b687-8f09217b891d" providerId="ADAL" clId="{63853617-986A-4647-82A1-399F2191B7F6}" dt="2024-08-21T20:27:35.090" v="1317"/>
          <ac:cxnSpMkLst>
            <pc:docMk/>
            <pc:sldMk cId="3369460520" sldId="259"/>
            <ac:cxnSpMk id="33" creationId="{B7B02E0B-9E23-E4C2-E3A0-6DD3DCEB743E}"/>
          </ac:cxnSpMkLst>
        </pc:cxnChg>
        <pc:cxnChg chg="mod">
          <ac:chgData name="Robert Mather" userId="3b360aea-fa3e-4ebf-b687-8f09217b891d" providerId="ADAL" clId="{63853617-986A-4647-82A1-399F2191B7F6}" dt="2024-08-21T20:27:35.090" v="1317"/>
          <ac:cxnSpMkLst>
            <pc:docMk/>
            <pc:sldMk cId="3369460520" sldId="259"/>
            <ac:cxnSpMk id="34" creationId="{EDE2D03D-7D72-587C-5BB3-9FB1BF2B95D8}"/>
          </ac:cxnSpMkLst>
        </pc:cxnChg>
        <pc:cxnChg chg="mod">
          <ac:chgData name="Robert Mather" userId="3b360aea-fa3e-4ebf-b687-8f09217b891d" providerId="ADAL" clId="{63853617-986A-4647-82A1-399F2191B7F6}" dt="2024-08-21T20:27:35.090" v="1317"/>
          <ac:cxnSpMkLst>
            <pc:docMk/>
            <pc:sldMk cId="3369460520" sldId="259"/>
            <ac:cxnSpMk id="35" creationId="{C29AD589-AE1E-5DF3-D11F-763EF5239562}"/>
          </ac:cxnSpMkLst>
        </pc:cxnChg>
        <pc:cxnChg chg="add del mod">
          <ac:chgData name="Robert Mather" userId="3b360aea-fa3e-4ebf-b687-8f09217b891d" providerId="ADAL" clId="{63853617-986A-4647-82A1-399F2191B7F6}" dt="2024-08-22T18:02:54.686" v="5118" actId="1076"/>
          <ac:cxnSpMkLst>
            <pc:docMk/>
            <pc:sldMk cId="3369460520" sldId="259"/>
            <ac:cxnSpMk id="37" creationId="{80456C52-0A35-BBAB-A327-7916500F645C}"/>
          </ac:cxnSpMkLst>
        </pc:cxnChg>
      </pc:sldChg>
      <pc:sldChg chg="addSp delSp modSp mod ord modNotes modNotesTx">
        <pc:chgData name="Robert Mather" userId="3b360aea-fa3e-4ebf-b687-8f09217b891d" providerId="ADAL" clId="{63853617-986A-4647-82A1-399F2191B7F6}" dt="2024-08-23T19:49:17.323" v="6028" actId="14100"/>
        <pc:sldMkLst>
          <pc:docMk/>
          <pc:sldMk cId="3324014280" sldId="260"/>
        </pc:sldMkLst>
        <pc:spChg chg="add mod">
          <ac:chgData name="Robert Mather" userId="3b360aea-fa3e-4ebf-b687-8f09217b891d" providerId="ADAL" clId="{63853617-986A-4647-82A1-399F2191B7F6}" dt="2024-08-22T15:06:24.359" v="2215" actId="1076"/>
          <ac:spMkLst>
            <pc:docMk/>
            <pc:sldMk cId="3324014280" sldId="260"/>
            <ac:spMk id="2" creationId="{43BC4430-AB73-CD20-8DCC-A96098F812FF}"/>
          </ac:spMkLst>
        </pc:spChg>
        <pc:spChg chg="mod">
          <ac:chgData name="Robert Mather" userId="3b360aea-fa3e-4ebf-b687-8f09217b891d" providerId="ADAL" clId="{63853617-986A-4647-82A1-399F2191B7F6}" dt="2024-08-21T20:05:16.087" v="913" actId="20577"/>
          <ac:spMkLst>
            <pc:docMk/>
            <pc:sldMk cId="3324014280" sldId="260"/>
            <ac:spMk id="6" creationId="{55541D20-194F-4AE7-6D2E-DF67B8B53F95}"/>
          </ac:spMkLst>
        </pc:spChg>
        <pc:spChg chg="del mod">
          <ac:chgData name="Robert Mather" userId="3b360aea-fa3e-4ebf-b687-8f09217b891d" providerId="ADAL" clId="{63853617-986A-4647-82A1-399F2191B7F6}" dt="2024-08-21T19:40:09.414" v="441" actId="478"/>
          <ac:spMkLst>
            <pc:docMk/>
            <pc:sldMk cId="3324014280" sldId="260"/>
            <ac:spMk id="13" creationId="{08A5332A-CE44-5279-02F0-08B9770C756A}"/>
          </ac:spMkLst>
        </pc:spChg>
        <pc:spChg chg="mod">
          <ac:chgData name="Robert Mather" userId="3b360aea-fa3e-4ebf-b687-8f09217b891d" providerId="ADAL" clId="{63853617-986A-4647-82A1-399F2191B7F6}" dt="2024-08-22T15:06:29.824" v="2216" actId="1076"/>
          <ac:spMkLst>
            <pc:docMk/>
            <pc:sldMk cId="3324014280" sldId="260"/>
            <ac:spMk id="14" creationId="{EB57E9B2-227A-851D-3196-5AE8B31E9B51}"/>
          </ac:spMkLst>
        </pc:spChg>
        <pc:spChg chg="mod">
          <ac:chgData name="Robert Mather" userId="3b360aea-fa3e-4ebf-b687-8f09217b891d" providerId="ADAL" clId="{63853617-986A-4647-82A1-399F2191B7F6}" dt="2024-08-22T15:06:03.376" v="2212" actId="1076"/>
          <ac:spMkLst>
            <pc:docMk/>
            <pc:sldMk cId="3324014280" sldId="260"/>
            <ac:spMk id="16" creationId="{0D1CF5C0-2FFE-359F-7DFD-704D4E6818E7}"/>
          </ac:spMkLst>
        </pc:spChg>
        <pc:spChg chg="mod">
          <ac:chgData name="Robert Mather" userId="3b360aea-fa3e-4ebf-b687-8f09217b891d" providerId="ADAL" clId="{63853617-986A-4647-82A1-399F2191B7F6}" dt="2024-08-22T15:06:34.840" v="2217" actId="1076"/>
          <ac:spMkLst>
            <pc:docMk/>
            <pc:sldMk cId="3324014280" sldId="260"/>
            <ac:spMk id="17" creationId="{1864D7AD-FB3F-6B80-EEC7-C92EFD1BD5D2}"/>
          </ac:spMkLst>
        </pc:spChg>
        <pc:grpChg chg="mod">
          <ac:chgData name="Robert Mather" userId="3b360aea-fa3e-4ebf-b687-8f09217b891d" providerId="ADAL" clId="{63853617-986A-4647-82A1-399F2191B7F6}" dt="2024-08-22T15:06:17.636" v="2213" actId="1076"/>
          <ac:grpSpMkLst>
            <pc:docMk/>
            <pc:sldMk cId="3324014280" sldId="260"/>
            <ac:grpSpMk id="19" creationId="{0BCAEC49-846A-14A2-8793-54A80B584782}"/>
          </ac:grpSpMkLst>
        </pc:grpChg>
        <pc:picChg chg="add mod modCrop">
          <ac:chgData name="Robert Mather" userId="3b360aea-fa3e-4ebf-b687-8f09217b891d" providerId="ADAL" clId="{63853617-986A-4647-82A1-399F2191B7F6}" dt="2024-08-22T15:07:01.100" v="2218"/>
          <ac:picMkLst>
            <pc:docMk/>
            <pc:sldMk cId="3324014280" sldId="260"/>
            <ac:picMk id="15" creationId="{10A85527-978F-C662-DD0A-37C8341F5017}"/>
          </ac:picMkLst>
        </pc:picChg>
        <pc:picChg chg="mod">
          <ac:chgData name="Robert Mather" userId="3b360aea-fa3e-4ebf-b687-8f09217b891d" providerId="ADAL" clId="{63853617-986A-4647-82A1-399F2191B7F6}" dt="2024-08-22T15:06:03.376" v="2212" actId="1076"/>
          <ac:picMkLst>
            <pc:docMk/>
            <pc:sldMk cId="3324014280" sldId="260"/>
            <ac:picMk id="2052" creationId="{B606F0E6-59A8-F2BB-AF6E-80F77FBA2919}"/>
          </ac:picMkLst>
        </pc:picChg>
      </pc:sldChg>
      <pc:sldChg chg="modSp mod modNotes">
        <pc:chgData name="Robert Mather" userId="3b360aea-fa3e-4ebf-b687-8f09217b891d" providerId="ADAL" clId="{63853617-986A-4647-82A1-399F2191B7F6}" dt="2024-08-23T19:49:10.793" v="6027" actId="6549"/>
        <pc:sldMkLst>
          <pc:docMk/>
          <pc:sldMk cId="3145501472" sldId="262"/>
        </pc:sldMkLst>
        <pc:spChg chg="mod">
          <ac:chgData name="Robert Mather" userId="3b360aea-fa3e-4ebf-b687-8f09217b891d" providerId="ADAL" clId="{63853617-986A-4647-82A1-399F2191B7F6}" dt="2024-08-20T19:48:58.269" v="41" actId="20577"/>
          <ac:spMkLst>
            <pc:docMk/>
            <pc:sldMk cId="3145501472" sldId="262"/>
            <ac:spMk id="21" creationId="{49F6DF30-0B2C-4C54-C0EA-2E54B99BA47E}"/>
          </ac:spMkLst>
        </pc:spChg>
      </pc:sldChg>
      <pc:sldChg chg="addSp modSp del mod ord">
        <pc:chgData name="Robert Mather" userId="3b360aea-fa3e-4ebf-b687-8f09217b891d" providerId="ADAL" clId="{63853617-986A-4647-82A1-399F2191B7F6}" dt="2024-08-22T17:52:18.986" v="5089" actId="2696"/>
        <pc:sldMkLst>
          <pc:docMk/>
          <pc:sldMk cId="3375515223" sldId="263"/>
        </pc:sldMkLst>
        <pc:spChg chg="add mod">
          <ac:chgData name="Robert Mather" userId="3b360aea-fa3e-4ebf-b687-8f09217b891d" providerId="ADAL" clId="{63853617-986A-4647-82A1-399F2191B7F6}" dt="2024-08-21T20:29:36.742" v="1358" actId="20577"/>
          <ac:spMkLst>
            <pc:docMk/>
            <pc:sldMk cId="3375515223" sldId="263"/>
            <ac:spMk id="2" creationId="{ECA35973-4CB7-98DE-568F-162FC2BDA624}"/>
          </ac:spMkLst>
        </pc:spChg>
        <pc:spChg chg="mod">
          <ac:chgData name="Robert Mather" userId="3b360aea-fa3e-4ebf-b687-8f09217b891d" providerId="ADAL" clId="{63853617-986A-4647-82A1-399F2191B7F6}" dt="2024-08-21T20:29:27.494" v="1353" actId="1076"/>
          <ac:spMkLst>
            <pc:docMk/>
            <pc:sldMk cId="3375515223" sldId="263"/>
            <ac:spMk id="14" creationId="{E1BBA808-3C18-ACBB-F2B6-6904DF0CC6FE}"/>
          </ac:spMkLst>
        </pc:spChg>
        <pc:picChg chg="mod">
          <ac:chgData name="Robert Mather" userId="3b360aea-fa3e-4ebf-b687-8f09217b891d" providerId="ADAL" clId="{63853617-986A-4647-82A1-399F2191B7F6}" dt="2024-08-21T20:29:23.789" v="1352" actId="1076"/>
          <ac:picMkLst>
            <pc:docMk/>
            <pc:sldMk cId="3375515223" sldId="263"/>
            <ac:picMk id="3" creationId="{0B95B921-5ECC-AA69-9309-B661F6DD440B}"/>
          </ac:picMkLst>
        </pc:picChg>
        <pc:picChg chg="add mod">
          <ac:chgData name="Robert Mather" userId="3b360aea-fa3e-4ebf-b687-8f09217b891d" providerId="ADAL" clId="{63853617-986A-4647-82A1-399F2191B7F6}" dt="2024-08-21T20:29:31.715" v="1356" actId="1076"/>
          <ac:picMkLst>
            <pc:docMk/>
            <pc:sldMk cId="3375515223" sldId="263"/>
            <ac:picMk id="12" creationId="{537EFFF9-6C7A-E577-BF30-44C41AB1765B}"/>
          </ac:picMkLst>
        </pc:picChg>
      </pc:sldChg>
      <pc:sldChg chg="modNotes">
        <pc:chgData name="Robert Mather" userId="3b360aea-fa3e-4ebf-b687-8f09217b891d" providerId="ADAL" clId="{63853617-986A-4647-82A1-399F2191B7F6}" dt="2024-08-23T19:44:52.258" v="6019" actId="313"/>
        <pc:sldMkLst>
          <pc:docMk/>
          <pc:sldMk cId="2396596739" sldId="265"/>
        </pc:sldMkLst>
      </pc:sldChg>
      <pc:sldChg chg="addSp delSp modSp mod modNotes modNotesTx">
        <pc:chgData name="Robert Mather" userId="3b360aea-fa3e-4ebf-b687-8f09217b891d" providerId="ADAL" clId="{63853617-986A-4647-82A1-399F2191B7F6}" dt="2024-08-23T19:46:23.943" v="6023" actId="20577"/>
        <pc:sldMkLst>
          <pc:docMk/>
          <pc:sldMk cId="2286666320" sldId="266"/>
        </pc:sldMkLst>
        <pc:spChg chg="mod">
          <ac:chgData name="Robert Mather" userId="3b360aea-fa3e-4ebf-b687-8f09217b891d" providerId="ADAL" clId="{63853617-986A-4647-82A1-399F2191B7F6}" dt="2024-08-22T17:49:32.111" v="5088" actId="1076"/>
          <ac:spMkLst>
            <pc:docMk/>
            <pc:sldMk cId="2286666320" sldId="266"/>
            <ac:spMk id="8" creationId="{A0309C53-CDFD-E27D-2821-99A159B4E19B}"/>
          </ac:spMkLst>
        </pc:spChg>
        <pc:grpChg chg="mod">
          <ac:chgData name="Robert Mather" userId="3b360aea-fa3e-4ebf-b687-8f09217b891d" providerId="ADAL" clId="{63853617-986A-4647-82A1-399F2191B7F6}" dt="2024-08-22T17:28:36.296" v="4660" actId="14100"/>
          <ac:grpSpMkLst>
            <pc:docMk/>
            <pc:sldMk cId="2286666320" sldId="266"/>
            <ac:grpSpMk id="17" creationId="{338941FB-E457-FE65-5952-668FA8FF4C3C}"/>
          </ac:grpSpMkLst>
        </pc:grpChg>
        <pc:picChg chg="del">
          <ac:chgData name="Robert Mather" userId="3b360aea-fa3e-4ebf-b687-8f09217b891d" providerId="ADAL" clId="{63853617-986A-4647-82A1-399F2191B7F6}" dt="2024-08-22T17:26:46.782" v="4639" actId="478"/>
          <ac:picMkLst>
            <pc:docMk/>
            <pc:sldMk cId="2286666320" sldId="266"/>
            <ac:picMk id="7" creationId="{FAEAC377-FB53-19C3-5558-6FEE4D981022}"/>
          </ac:picMkLst>
        </pc:picChg>
        <pc:picChg chg="add del mod">
          <ac:chgData name="Robert Mather" userId="3b360aea-fa3e-4ebf-b687-8f09217b891d" providerId="ADAL" clId="{63853617-986A-4647-82A1-399F2191B7F6}" dt="2024-08-22T17:26:18.315" v="4638" actId="478"/>
          <ac:picMkLst>
            <pc:docMk/>
            <pc:sldMk cId="2286666320" sldId="266"/>
            <ac:picMk id="9" creationId="{3FE84A8C-51F0-4E14-0477-21FD67FC65A6}"/>
          </ac:picMkLst>
        </pc:picChg>
        <pc:picChg chg="add mod ord modCrop">
          <ac:chgData name="Robert Mather" userId="3b360aea-fa3e-4ebf-b687-8f09217b891d" providerId="ADAL" clId="{63853617-986A-4647-82A1-399F2191B7F6}" dt="2024-08-22T17:49:32.111" v="5088" actId="1076"/>
          <ac:picMkLst>
            <pc:docMk/>
            <pc:sldMk cId="2286666320" sldId="266"/>
            <ac:picMk id="10" creationId="{5D5F0B6D-32F8-651D-C7CA-09D65E007A40}"/>
          </ac:picMkLst>
        </pc:picChg>
        <pc:picChg chg="mod">
          <ac:chgData name="Robert Mather" userId="3b360aea-fa3e-4ebf-b687-8f09217b891d" providerId="ADAL" clId="{63853617-986A-4647-82A1-399F2191B7F6}" dt="2024-08-22T17:27:19.042" v="4649" actId="1076"/>
          <ac:picMkLst>
            <pc:docMk/>
            <pc:sldMk cId="2286666320" sldId="266"/>
            <ac:picMk id="25" creationId="{CD6B8389-A1BE-2C12-007D-0ACC72710FDA}"/>
          </ac:picMkLst>
        </pc:picChg>
      </pc:sldChg>
      <pc:sldChg chg="modNotes modNotesTx">
        <pc:chgData name="Robert Mather" userId="3b360aea-fa3e-4ebf-b687-8f09217b891d" providerId="ADAL" clId="{63853617-986A-4647-82A1-399F2191B7F6}" dt="2024-08-23T19:48:09.934" v="6026"/>
        <pc:sldMkLst>
          <pc:docMk/>
          <pc:sldMk cId="1752607241" sldId="267"/>
        </pc:sldMkLst>
      </pc:sldChg>
      <pc:sldChg chg="addSp delSp modSp mod modNotes">
        <pc:chgData name="Robert Mather" userId="3b360aea-fa3e-4ebf-b687-8f09217b891d" providerId="ADAL" clId="{63853617-986A-4647-82A1-399F2191B7F6}" dt="2024-08-23T19:48:09.934" v="6026"/>
        <pc:sldMkLst>
          <pc:docMk/>
          <pc:sldMk cId="4247732490" sldId="268"/>
        </pc:sldMkLst>
        <pc:spChg chg="add del mod">
          <ac:chgData name="Robert Mather" userId="3b360aea-fa3e-4ebf-b687-8f09217b891d" providerId="ADAL" clId="{63853617-986A-4647-82A1-399F2191B7F6}" dt="2024-08-22T17:53:38.489" v="5115"/>
          <ac:spMkLst>
            <pc:docMk/>
            <pc:sldMk cId="4247732490" sldId="268"/>
            <ac:spMk id="19" creationId="{9F616509-6AB1-3418-F801-CA0BDDF9D348}"/>
          </ac:spMkLst>
        </pc:spChg>
      </pc:sldChg>
    </pc:docChg>
  </pc:docChgLst>
  <pc:docChgLst>
    <pc:chgData name="Robert Mather" userId="3b360aea-fa3e-4ebf-b687-8f09217b891d" providerId="ADAL" clId="{95996D99-34E8-4490-8569-D546B6EB0D4D}"/>
    <pc:docChg chg="undo custSel addSld delSld modSld sldOrd modMainMaster">
      <pc:chgData name="Robert Mather" userId="3b360aea-fa3e-4ebf-b687-8f09217b891d" providerId="ADAL" clId="{95996D99-34E8-4490-8569-D546B6EB0D4D}" dt="2024-08-09T20:47:30.275" v="3305" actId="20577"/>
      <pc:docMkLst>
        <pc:docMk/>
      </pc:docMkLst>
      <pc:sldChg chg="addSp delSp modSp mod">
        <pc:chgData name="Robert Mather" userId="3b360aea-fa3e-4ebf-b687-8f09217b891d" providerId="ADAL" clId="{95996D99-34E8-4490-8569-D546B6EB0D4D}" dt="2024-08-08T18:46:28.659" v="810"/>
        <pc:sldMkLst>
          <pc:docMk/>
          <pc:sldMk cId="3751810770" sldId="256"/>
        </pc:sldMkLst>
        <pc:spChg chg="mod">
          <ac:chgData name="Robert Mather" userId="3b360aea-fa3e-4ebf-b687-8f09217b891d" providerId="ADAL" clId="{95996D99-34E8-4490-8569-D546B6EB0D4D}" dt="2024-08-08T16:03:23.753" v="320" actId="20577"/>
          <ac:spMkLst>
            <pc:docMk/>
            <pc:sldMk cId="3751810770" sldId="256"/>
            <ac:spMk id="6" creationId="{1BB06931-E5D3-B7D8-C4CA-4A6E8C26E008}"/>
          </ac:spMkLst>
        </pc:spChg>
        <pc:spChg chg="del mod">
          <ac:chgData name="Robert Mather" userId="3b360aea-fa3e-4ebf-b687-8f09217b891d" providerId="ADAL" clId="{95996D99-34E8-4490-8569-D546B6EB0D4D}" dt="2024-08-08T15:55:01.336" v="197" actId="478"/>
          <ac:spMkLst>
            <pc:docMk/>
            <pc:sldMk cId="3751810770" sldId="256"/>
            <ac:spMk id="7" creationId="{CB196141-B983-E6E5-7A76-A3EF8444B09B}"/>
          </ac:spMkLst>
        </pc:spChg>
        <pc:spChg chg="del">
          <ac:chgData name="Robert Mather" userId="3b360aea-fa3e-4ebf-b687-8f09217b891d" providerId="ADAL" clId="{95996D99-34E8-4490-8569-D546B6EB0D4D}" dt="2024-08-08T15:55:01.336" v="197" actId="478"/>
          <ac:spMkLst>
            <pc:docMk/>
            <pc:sldMk cId="3751810770" sldId="256"/>
            <ac:spMk id="8" creationId="{0AD2BEFA-893F-AF1C-B461-BAD281212145}"/>
          </ac:spMkLst>
        </pc:spChg>
        <pc:spChg chg="del">
          <ac:chgData name="Robert Mather" userId="3b360aea-fa3e-4ebf-b687-8f09217b891d" providerId="ADAL" clId="{95996D99-34E8-4490-8569-D546B6EB0D4D}" dt="2024-08-08T15:55:01.336" v="197" actId="478"/>
          <ac:spMkLst>
            <pc:docMk/>
            <pc:sldMk cId="3751810770" sldId="256"/>
            <ac:spMk id="9" creationId="{41DA07D3-D546-B562-381C-94047B7D148B}"/>
          </ac:spMkLst>
        </pc:spChg>
        <pc:spChg chg="del">
          <ac:chgData name="Robert Mather" userId="3b360aea-fa3e-4ebf-b687-8f09217b891d" providerId="ADAL" clId="{95996D99-34E8-4490-8569-D546B6EB0D4D}" dt="2024-08-08T15:55:01.336" v="197" actId="478"/>
          <ac:spMkLst>
            <pc:docMk/>
            <pc:sldMk cId="3751810770" sldId="256"/>
            <ac:spMk id="10" creationId="{E0393973-65EA-ED65-5E60-68749B507F4D}"/>
          </ac:spMkLst>
        </pc:spChg>
        <pc:spChg chg="del">
          <ac:chgData name="Robert Mather" userId="3b360aea-fa3e-4ebf-b687-8f09217b891d" providerId="ADAL" clId="{95996D99-34E8-4490-8569-D546B6EB0D4D}" dt="2024-08-08T15:55:01.336" v="197" actId="478"/>
          <ac:spMkLst>
            <pc:docMk/>
            <pc:sldMk cId="3751810770" sldId="256"/>
            <ac:spMk id="11" creationId="{0F1C9374-A1EC-97A4-8EDB-AC6FC8E89CCB}"/>
          </ac:spMkLst>
        </pc:spChg>
        <pc:spChg chg="del">
          <ac:chgData name="Robert Mather" userId="3b360aea-fa3e-4ebf-b687-8f09217b891d" providerId="ADAL" clId="{95996D99-34E8-4490-8569-D546B6EB0D4D}" dt="2024-08-08T15:55:01.336" v="197" actId="478"/>
          <ac:spMkLst>
            <pc:docMk/>
            <pc:sldMk cId="3751810770" sldId="256"/>
            <ac:spMk id="12" creationId="{30C87730-CE43-2E43-4C51-E870AA552910}"/>
          </ac:spMkLst>
        </pc:spChg>
        <pc:spChg chg="del mod">
          <ac:chgData name="Robert Mather" userId="3b360aea-fa3e-4ebf-b687-8f09217b891d" providerId="ADAL" clId="{95996D99-34E8-4490-8569-D546B6EB0D4D}" dt="2024-08-08T18:46:28.506" v="809" actId="478"/>
          <ac:spMkLst>
            <pc:docMk/>
            <pc:sldMk cId="3751810770" sldId="256"/>
            <ac:spMk id="13" creationId="{66FACA3B-8FD4-0D4F-CF9C-AFA6420C6B22}"/>
          </ac:spMkLst>
        </pc:spChg>
        <pc:spChg chg="mod">
          <ac:chgData name="Robert Mather" userId="3b360aea-fa3e-4ebf-b687-8f09217b891d" providerId="ADAL" clId="{95996D99-34E8-4490-8569-D546B6EB0D4D}" dt="2024-08-08T17:14:54.308" v="339" actId="20577"/>
          <ac:spMkLst>
            <pc:docMk/>
            <pc:sldMk cId="3751810770" sldId="256"/>
            <ac:spMk id="14" creationId="{2BFD6B45-7C25-09AC-E94C-C3DF3CDFF815}"/>
          </ac:spMkLst>
        </pc:spChg>
        <pc:spChg chg="add mod">
          <ac:chgData name="Robert Mather" userId="3b360aea-fa3e-4ebf-b687-8f09217b891d" providerId="ADAL" clId="{95996D99-34E8-4490-8569-D546B6EB0D4D}" dt="2024-08-08T18:46:28.659" v="810"/>
          <ac:spMkLst>
            <pc:docMk/>
            <pc:sldMk cId="3751810770" sldId="256"/>
            <ac:spMk id="22" creationId="{7138885A-57E3-E7E7-C2E0-60F04E168A9F}"/>
          </ac:spMkLst>
        </pc:spChg>
        <pc:graphicFrameChg chg="add mod">
          <ac:chgData name="Robert Mather" userId="3b360aea-fa3e-4ebf-b687-8f09217b891d" providerId="ADAL" clId="{95996D99-34E8-4490-8569-D546B6EB0D4D}" dt="2024-08-08T18:32:35.911" v="787" actId="478"/>
          <ac:graphicFrameMkLst>
            <pc:docMk/>
            <pc:sldMk cId="3751810770" sldId="256"/>
            <ac:graphicFrameMk id="21" creationId="{79F968F9-2135-C8C3-858F-9F9E07D4D681}"/>
          </ac:graphicFrameMkLst>
        </pc:graphicFrameChg>
        <pc:picChg chg="del mod">
          <ac:chgData name="Robert Mather" userId="3b360aea-fa3e-4ebf-b687-8f09217b891d" providerId="ADAL" clId="{95996D99-34E8-4490-8569-D546B6EB0D4D}" dt="2024-08-08T14:15:18.076" v="30" actId="478"/>
          <ac:picMkLst>
            <pc:docMk/>
            <pc:sldMk cId="3751810770" sldId="256"/>
            <ac:picMk id="5" creationId="{24D233A2-A20A-29A2-E2B6-06CCEA82AF12}"/>
          </ac:picMkLst>
        </pc:picChg>
        <pc:picChg chg="add del mod">
          <ac:chgData name="Robert Mather" userId="3b360aea-fa3e-4ebf-b687-8f09217b891d" providerId="ADAL" clId="{95996D99-34E8-4490-8569-D546B6EB0D4D}" dt="2024-08-08T15:52:10.083" v="92" actId="12084"/>
          <ac:picMkLst>
            <pc:docMk/>
            <pc:sldMk cId="3751810770" sldId="256"/>
            <ac:picMk id="16" creationId="{5BE2C541-C07F-F573-950D-4FD5CFBF2C37}"/>
          </ac:picMkLst>
        </pc:picChg>
        <pc:picChg chg="add del">
          <ac:chgData name="Robert Mather" userId="3b360aea-fa3e-4ebf-b687-8f09217b891d" providerId="ADAL" clId="{95996D99-34E8-4490-8569-D546B6EB0D4D}" dt="2024-08-08T15:41:37.689" v="78" actId="478"/>
          <ac:picMkLst>
            <pc:docMk/>
            <pc:sldMk cId="3751810770" sldId="256"/>
            <ac:picMk id="18" creationId="{B578CD0C-5FB2-23DA-C00A-4BB550B7869D}"/>
          </ac:picMkLst>
        </pc:picChg>
        <pc:picChg chg="add del mod">
          <ac:chgData name="Robert Mather" userId="3b360aea-fa3e-4ebf-b687-8f09217b891d" providerId="ADAL" clId="{95996D99-34E8-4490-8569-D546B6EB0D4D}" dt="2024-08-08T15:52:10.083" v="92" actId="12084"/>
          <ac:picMkLst>
            <pc:docMk/>
            <pc:sldMk cId="3751810770" sldId="256"/>
            <ac:picMk id="20" creationId="{A003808B-E994-8961-7640-58B500DBF72B}"/>
          </ac:picMkLst>
        </pc:picChg>
        <pc:picChg chg="add mod">
          <ac:chgData name="Robert Mather" userId="3b360aea-fa3e-4ebf-b687-8f09217b891d" providerId="ADAL" clId="{95996D99-34E8-4490-8569-D546B6EB0D4D}" dt="2024-08-08T14:15:57.816" v="44" actId="1076"/>
          <ac:picMkLst>
            <pc:docMk/>
            <pc:sldMk cId="3751810770" sldId="256"/>
            <ac:picMk id="1026" creationId="{D8FBE0A7-A0A9-24A0-EB28-AB7F9DA192AD}"/>
          </ac:picMkLst>
        </pc:picChg>
        <pc:picChg chg="add del mod">
          <ac:chgData name="Robert Mather" userId="3b360aea-fa3e-4ebf-b687-8f09217b891d" providerId="ADAL" clId="{95996D99-34E8-4490-8569-D546B6EB0D4D}" dt="2024-08-08T15:52:10.083" v="92" actId="12084"/>
          <ac:picMkLst>
            <pc:docMk/>
            <pc:sldMk cId="3751810770" sldId="256"/>
            <ac:picMk id="1028" creationId="{4264F923-5B0E-DE6E-3973-4B9577147CFC}"/>
          </ac:picMkLst>
        </pc:picChg>
        <pc:picChg chg="add del mod">
          <ac:chgData name="Robert Mather" userId="3b360aea-fa3e-4ebf-b687-8f09217b891d" providerId="ADAL" clId="{95996D99-34E8-4490-8569-D546B6EB0D4D}" dt="2024-08-08T15:52:10.083" v="92" actId="12084"/>
          <ac:picMkLst>
            <pc:docMk/>
            <pc:sldMk cId="3751810770" sldId="256"/>
            <ac:picMk id="1030" creationId="{2CCEF93E-DBE0-602C-3F33-7B24F1AC777D}"/>
          </ac:picMkLst>
        </pc:picChg>
        <pc:picChg chg="add del mod">
          <ac:chgData name="Robert Mather" userId="3b360aea-fa3e-4ebf-b687-8f09217b891d" providerId="ADAL" clId="{95996D99-34E8-4490-8569-D546B6EB0D4D}" dt="2024-08-08T15:52:10.083" v="92" actId="12084"/>
          <ac:picMkLst>
            <pc:docMk/>
            <pc:sldMk cId="3751810770" sldId="256"/>
            <ac:picMk id="1032" creationId="{881D0587-AB7D-918D-6FEF-EF1462758678}"/>
          </ac:picMkLst>
        </pc:picChg>
        <pc:picChg chg="add del mod">
          <ac:chgData name="Robert Mather" userId="3b360aea-fa3e-4ebf-b687-8f09217b891d" providerId="ADAL" clId="{95996D99-34E8-4490-8569-D546B6EB0D4D}" dt="2024-08-08T15:52:10.083" v="92" actId="12084"/>
          <ac:picMkLst>
            <pc:docMk/>
            <pc:sldMk cId="3751810770" sldId="256"/>
            <ac:picMk id="1034" creationId="{9E95AD18-EE87-58E6-BFEF-CFDB96375FEC}"/>
          </ac:picMkLst>
        </pc:picChg>
      </pc:sldChg>
      <pc:sldChg chg="add del">
        <pc:chgData name="Robert Mather" userId="3b360aea-fa3e-4ebf-b687-8f09217b891d" providerId="ADAL" clId="{95996D99-34E8-4490-8569-D546B6EB0D4D}" dt="2024-08-08T14:19:51.860" v="46" actId="2696"/>
        <pc:sldMkLst>
          <pc:docMk/>
          <pc:sldMk cId="568051469" sldId="257"/>
        </pc:sldMkLst>
      </pc:sldChg>
      <pc:sldChg chg="addSp delSp modSp add mod ord modNotesTx">
        <pc:chgData name="Robert Mather" userId="3b360aea-fa3e-4ebf-b687-8f09217b891d" providerId="ADAL" clId="{95996D99-34E8-4490-8569-D546B6EB0D4D}" dt="2024-08-09T20:47:30.275" v="3305" actId="20577"/>
        <pc:sldMkLst>
          <pc:docMk/>
          <pc:sldMk cId="3727983372" sldId="257"/>
        </pc:sldMkLst>
        <pc:spChg chg="add del mod">
          <ac:chgData name="Robert Mather" userId="3b360aea-fa3e-4ebf-b687-8f09217b891d" providerId="ADAL" clId="{95996D99-34E8-4490-8569-D546B6EB0D4D}" dt="2024-08-09T20:10:40.007" v="2590" actId="478"/>
          <ac:spMkLst>
            <pc:docMk/>
            <pc:sldMk cId="3727983372" sldId="257"/>
            <ac:spMk id="2" creationId="{4264F923-5B0E-DE6E-3973-4B9577147CFC}"/>
          </ac:spMkLst>
        </pc:spChg>
        <pc:spChg chg="add mod">
          <ac:chgData name="Robert Mather" userId="3b360aea-fa3e-4ebf-b687-8f09217b891d" providerId="ADAL" clId="{95996D99-34E8-4490-8569-D546B6EB0D4D}" dt="2024-08-08T15:56:34.278" v="208"/>
          <ac:spMkLst>
            <pc:docMk/>
            <pc:sldMk cId="3727983372" sldId="257"/>
            <ac:spMk id="4" creationId="{0F93096C-ED42-F6FB-560A-0779B57061F6}"/>
          </ac:spMkLst>
        </pc:spChg>
        <pc:spChg chg="add mod">
          <ac:chgData name="Robert Mather" userId="3b360aea-fa3e-4ebf-b687-8f09217b891d" providerId="ADAL" clId="{95996D99-34E8-4490-8569-D546B6EB0D4D}" dt="2024-08-08T15:57:46.438" v="232" actId="404"/>
          <ac:spMkLst>
            <pc:docMk/>
            <pc:sldMk cId="3727983372" sldId="257"/>
            <ac:spMk id="5" creationId="{FC7366F6-27B7-B79C-8AB5-45C80BDD5C8B}"/>
          </ac:spMkLst>
        </pc:spChg>
        <pc:spChg chg="del">
          <ac:chgData name="Robert Mather" userId="3b360aea-fa3e-4ebf-b687-8f09217b891d" providerId="ADAL" clId="{95996D99-34E8-4490-8569-D546B6EB0D4D}" dt="2024-08-08T15:56:58.635" v="227" actId="478"/>
          <ac:spMkLst>
            <pc:docMk/>
            <pc:sldMk cId="3727983372" sldId="257"/>
            <ac:spMk id="6" creationId="{1BB06931-E5D3-B7D8-C4CA-4A6E8C26E008}"/>
          </ac:spMkLst>
        </pc:spChg>
        <pc:spChg chg="del mod">
          <ac:chgData name="Robert Mather" userId="3b360aea-fa3e-4ebf-b687-8f09217b891d" providerId="ADAL" clId="{95996D99-34E8-4490-8569-D546B6EB0D4D}" dt="2024-08-09T20:11:56.989" v="2622" actId="478"/>
          <ac:spMkLst>
            <pc:docMk/>
            <pc:sldMk cId="3727983372" sldId="257"/>
            <ac:spMk id="7" creationId="{CB196141-B983-E6E5-7A76-A3EF8444B09B}"/>
          </ac:spMkLst>
        </pc:spChg>
        <pc:spChg chg="del mod">
          <ac:chgData name="Robert Mather" userId="3b360aea-fa3e-4ebf-b687-8f09217b891d" providerId="ADAL" clId="{95996D99-34E8-4490-8569-D546B6EB0D4D}" dt="2024-08-09T20:11:56.989" v="2622" actId="478"/>
          <ac:spMkLst>
            <pc:docMk/>
            <pc:sldMk cId="3727983372" sldId="257"/>
            <ac:spMk id="8" creationId="{0AD2BEFA-893F-AF1C-B461-BAD281212145}"/>
          </ac:spMkLst>
        </pc:spChg>
        <pc:spChg chg="del mod">
          <ac:chgData name="Robert Mather" userId="3b360aea-fa3e-4ebf-b687-8f09217b891d" providerId="ADAL" clId="{95996D99-34E8-4490-8569-D546B6EB0D4D}" dt="2024-08-09T20:11:56.989" v="2622" actId="478"/>
          <ac:spMkLst>
            <pc:docMk/>
            <pc:sldMk cId="3727983372" sldId="257"/>
            <ac:spMk id="9" creationId="{41DA07D3-D546-B562-381C-94047B7D148B}"/>
          </ac:spMkLst>
        </pc:spChg>
        <pc:spChg chg="del mod">
          <ac:chgData name="Robert Mather" userId="3b360aea-fa3e-4ebf-b687-8f09217b891d" providerId="ADAL" clId="{95996D99-34E8-4490-8569-D546B6EB0D4D}" dt="2024-08-09T20:11:56.989" v="2622" actId="478"/>
          <ac:spMkLst>
            <pc:docMk/>
            <pc:sldMk cId="3727983372" sldId="257"/>
            <ac:spMk id="10" creationId="{E0393973-65EA-ED65-5E60-68749B507F4D}"/>
          </ac:spMkLst>
        </pc:spChg>
        <pc:spChg chg="del mod">
          <ac:chgData name="Robert Mather" userId="3b360aea-fa3e-4ebf-b687-8f09217b891d" providerId="ADAL" clId="{95996D99-34E8-4490-8569-D546B6EB0D4D}" dt="2024-08-09T15:49:14.442" v="2386" actId="478"/>
          <ac:spMkLst>
            <pc:docMk/>
            <pc:sldMk cId="3727983372" sldId="257"/>
            <ac:spMk id="11" creationId="{0F1C9374-A1EC-97A4-8EDB-AC6FC8E89CCB}"/>
          </ac:spMkLst>
        </pc:spChg>
        <pc:spChg chg="del mod">
          <ac:chgData name="Robert Mather" userId="3b360aea-fa3e-4ebf-b687-8f09217b891d" providerId="ADAL" clId="{95996D99-34E8-4490-8569-D546B6EB0D4D}" dt="2024-08-09T20:11:56.989" v="2622" actId="478"/>
          <ac:spMkLst>
            <pc:docMk/>
            <pc:sldMk cId="3727983372" sldId="257"/>
            <ac:spMk id="12" creationId="{30C87730-CE43-2E43-4C51-E870AA552910}"/>
          </ac:spMkLst>
        </pc:spChg>
        <pc:spChg chg="del">
          <ac:chgData name="Robert Mather" userId="3b360aea-fa3e-4ebf-b687-8f09217b891d" providerId="ADAL" clId="{95996D99-34E8-4490-8569-D546B6EB0D4D}" dt="2024-08-08T18:46:39.927" v="815" actId="478"/>
          <ac:spMkLst>
            <pc:docMk/>
            <pc:sldMk cId="3727983372" sldId="257"/>
            <ac:spMk id="13" creationId="{66FACA3B-8FD4-0D4F-CF9C-AFA6420C6B22}"/>
          </ac:spMkLst>
        </pc:spChg>
        <pc:spChg chg="mod">
          <ac:chgData name="Robert Mather" userId="3b360aea-fa3e-4ebf-b687-8f09217b891d" providerId="ADAL" clId="{95996D99-34E8-4490-8569-D546B6EB0D4D}" dt="2024-08-08T17:14:57.842" v="340" actId="20577"/>
          <ac:spMkLst>
            <pc:docMk/>
            <pc:sldMk cId="3727983372" sldId="257"/>
            <ac:spMk id="14" creationId="{2BFD6B45-7C25-09AC-E94C-C3DF3CDFF815}"/>
          </ac:spMkLst>
        </pc:spChg>
        <pc:spChg chg="add mod">
          <ac:chgData name="Robert Mather" userId="3b360aea-fa3e-4ebf-b687-8f09217b891d" providerId="ADAL" clId="{95996D99-34E8-4490-8569-D546B6EB0D4D}" dt="2024-08-09T20:11:53.167" v="2621" actId="20577"/>
          <ac:spMkLst>
            <pc:docMk/>
            <pc:sldMk cId="3727983372" sldId="257"/>
            <ac:spMk id="15" creationId="{70E49C4D-36AE-9463-D2B9-4AC0FCFB9A31}"/>
          </ac:spMkLst>
        </pc:spChg>
        <pc:spChg chg="add mod">
          <ac:chgData name="Robert Mather" userId="3b360aea-fa3e-4ebf-b687-8f09217b891d" providerId="ADAL" clId="{95996D99-34E8-4490-8569-D546B6EB0D4D}" dt="2024-08-08T18:46:40.117" v="816"/>
          <ac:spMkLst>
            <pc:docMk/>
            <pc:sldMk cId="3727983372" sldId="257"/>
            <ac:spMk id="16" creationId="{C69E1D58-1C74-7104-40DB-AA6B174EEE47}"/>
          </ac:spMkLst>
        </pc:spChg>
        <pc:spChg chg="add mod">
          <ac:chgData name="Robert Mather" userId="3b360aea-fa3e-4ebf-b687-8f09217b891d" providerId="ADAL" clId="{95996D99-34E8-4490-8569-D546B6EB0D4D}" dt="2024-08-09T20:10:47.073" v="2594" actId="1076"/>
          <ac:spMkLst>
            <pc:docMk/>
            <pc:sldMk cId="3727983372" sldId="257"/>
            <ac:spMk id="17" creationId="{5BE2C541-C07F-F573-950D-4FD5CFBF2C37}"/>
          </ac:spMkLst>
        </pc:spChg>
        <pc:spChg chg="add mod">
          <ac:chgData name="Robert Mather" userId="3b360aea-fa3e-4ebf-b687-8f09217b891d" providerId="ADAL" clId="{95996D99-34E8-4490-8569-D546B6EB0D4D}" dt="2024-08-09T20:11:37.845" v="2610" actId="14100"/>
          <ac:spMkLst>
            <pc:docMk/>
            <pc:sldMk cId="3727983372" sldId="257"/>
            <ac:spMk id="19" creationId="{4BC452CA-54AC-5D5D-454B-AEEB41BCDCED}"/>
          </ac:spMkLst>
        </pc:spChg>
        <pc:spChg chg="add mod">
          <ac:chgData name="Robert Mather" userId="3b360aea-fa3e-4ebf-b687-8f09217b891d" providerId="ADAL" clId="{95996D99-34E8-4490-8569-D546B6EB0D4D}" dt="2024-08-09T20:11:34.857" v="2609" actId="14100"/>
          <ac:spMkLst>
            <pc:docMk/>
            <pc:sldMk cId="3727983372" sldId="257"/>
            <ac:spMk id="20" creationId="{5BB7E7CB-10A0-3F7E-A666-E44BC9AFBC52}"/>
          </ac:spMkLst>
        </pc:spChg>
        <pc:spChg chg="add mod">
          <ac:chgData name="Robert Mather" userId="3b360aea-fa3e-4ebf-b687-8f09217b891d" providerId="ADAL" clId="{95996D99-34E8-4490-8569-D546B6EB0D4D}" dt="2024-08-09T20:47:30.275" v="3305" actId="20577"/>
          <ac:spMkLst>
            <pc:docMk/>
            <pc:sldMk cId="3727983372" sldId="257"/>
            <ac:spMk id="24" creationId="{AB221778-8006-4582-A337-44CFA9EFE8F9}"/>
          </ac:spMkLst>
        </pc:spChg>
        <pc:grpChg chg="add del mod">
          <ac:chgData name="Robert Mather" userId="3b360aea-fa3e-4ebf-b687-8f09217b891d" providerId="ADAL" clId="{95996D99-34E8-4490-8569-D546B6EB0D4D}" dt="2024-08-09T20:10:40.647" v="2591" actId="478"/>
          <ac:grpSpMkLst>
            <pc:docMk/>
            <pc:sldMk cId="3727983372" sldId="257"/>
            <ac:grpSpMk id="3" creationId="{1CBC41DF-51D1-E473-659F-D099C1DB452C}"/>
          </ac:grpSpMkLst>
        </pc:grpChg>
        <pc:grpChg chg="add mod">
          <ac:chgData name="Robert Mather" userId="3b360aea-fa3e-4ebf-b687-8f09217b891d" providerId="ADAL" clId="{95996D99-34E8-4490-8569-D546B6EB0D4D}" dt="2024-08-09T20:11:31.553" v="2608" actId="14100"/>
          <ac:grpSpMkLst>
            <pc:docMk/>
            <pc:sldMk cId="3727983372" sldId="257"/>
            <ac:grpSpMk id="18" creationId="{35DBBEE9-C45C-0EA9-0EA1-8AB9269443FF}"/>
          </ac:grpSpMkLst>
        </pc:grpChg>
        <pc:graphicFrameChg chg="del">
          <ac:chgData name="Robert Mather" userId="3b360aea-fa3e-4ebf-b687-8f09217b891d" providerId="ADAL" clId="{95996D99-34E8-4490-8569-D546B6EB0D4D}" dt="2024-08-08T15:56:20.945" v="207" actId="478"/>
          <ac:graphicFrameMkLst>
            <pc:docMk/>
            <pc:sldMk cId="3727983372" sldId="257"/>
            <ac:graphicFrameMk id="21" creationId="{79F968F9-2135-C8C3-858F-9F9E07D4D681}"/>
          </ac:graphicFrameMkLst>
        </pc:graphicFrameChg>
        <pc:picChg chg="add mod">
          <ac:chgData name="Robert Mather" userId="3b360aea-fa3e-4ebf-b687-8f09217b891d" providerId="ADAL" clId="{95996D99-34E8-4490-8569-D546B6EB0D4D}" dt="2024-08-09T20:30:33.960" v="2938" actId="11530"/>
          <ac:picMkLst>
            <pc:docMk/>
            <pc:sldMk cId="3727983372" sldId="257"/>
            <ac:picMk id="6146" creationId="{CD98EC47-F82B-4460-433F-BF0B0DAF0FA4}"/>
          </ac:picMkLst>
        </pc:picChg>
        <pc:cxnChg chg="add del">
          <ac:chgData name="Robert Mather" userId="3b360aea-fa3e-4ebf-b687-8f09217b891d" providerId="ADAL" clId="{95996D99-34E8-4490-8569-D546B6EB0D4D}" dt="2024-08-09T20:11:48.315" v="2611" actId="478"/>
          <ac:cxnSpMkLst>
            <pc:docMk/>
            <pc:sldMk cId="3727983372" sldId="257"/>
            <ac:cxnSpMk id="23" creationId="{51240329-7FFC-E45D-AC08-87888E5A0C6B}"/>
          </ac:cxnSpMkLst>
        </pc:cxnChg>
      </pc:sldChg>
      <pc:sldChg chg="addSp delSp modSp new mod ord">
        <pc:chgData name="Robert Mather" userId="3b360aea-fa3e-4ebf-b687-8f09217b891d" providerId="ADAL" clId="{95996D99-34E8-4490-8569-D546B6EB0D4D}" dt="2024-08-09T18:55:20.391" v="2553" actId="1076"/>
        <pc:sldMkLst>
          <pc:docMk/>
          <pc:sldMk cId="2626310278" sldId="258"/>
        </pc:sldMkLst>
        <pc:spChg chg="del">
          <ac:chgData name="Robert Mather" userId="3b360aea-fa3e-4ebf-b687-8f09217b891d" providerId="ADAL" clId="{95996D99-34E8-4490-8569-D546B6EB0D4D}" dt="2024-08-08T15:58:28.870" v="235" actId="478"/>
          <ac:spMkLst>
            <pc:docMk/>
            <pc:sldMk cId="2626310278" sldId="258"/>
            <ac:spMk id="2" creationId="{C39E4780-794D-6F0C-3A6D-91A9927BBDBE}"/>
          </ac:spMkLst>
        </pc:spChg>
        <pc:spChg chg="del">
          <ac:chgData name="Robert Mather" userId="3b360aea-fa3e-4ebf-b687-8f09217b891d" providerId="ADAL" clId="{95996D99-34E8-4490-8569-D546B6EB0D4D}" dt="2024-08-08T15:58:29.898" v="236" actId="478"/>
          <ac:spMkLst>
            <pc:docMk/>
            <pc:sldMk cId="2626310278" sldId="258"/>
            <ac:spMk id="3" creationId="{C79E596E-20D8-B7FF-C0CF-9F7D655D11C8}"/>
          </ac:spMkLst>
        </pc:spChg>
        <pc:spChg chg="del">
          <ac:chgData name="Robert Mather" userId="3b360aea-fa3e-4ebf-b687-8f09217b891d" providerId="ADAL" clId="{95996D99-34E8-4490-8569-D546B6EB0D4D}" dt="2024-08-08T18:46:36.382" v="813" actId="478"/>
          <ac:spMkLst>
            <pc:docMk/>
            <pc:sldMk cId="2626310278" sldId="258"/>
            <ac:spMk id="4" creationId="{60591BC5-E88A-7FFC-ECC8-50BF928C1DDD}"/>
          </ac:spMkLst>
        </pc:spChg>
        <pc:spChg chg="mod">
          <ac:chgData name="Robert Mather" userId="3b360aea-fa3e-4ebf-b687-8f09217b891d" providerId="ADAL" clId="{95996D99-34E8-4490-8569-D546B6EB0D4D}" dt="2024-08-09T12:04:52.463" v="1168" actId="1076"/>
          <ac:spMkLst>
            <pc:docMk/>
            <pc:sldMk cId="2626310278" sldId="258"/>
            <ac:spMk id="5" creationId="{CB685AA7-2EFB-969B-A2E6-46A5AC7D398E}"/>
          </ac:spMkLst>
        </pc:spChg>
        <pc:spChg chg="add mod">
          <ac:chgData name="Robert Mather" userId="3b360aea-fa3e-4ebf-b687-8f09217b891d" providerId="ADAL" clId="{95996D99-34E8-4490-8569-D546B6EB0D4D}" dt="2024-08-09T18:55:20.391" v="2553" actId="1076"/>
          <ac:spMkLst>
            <pc:docMk/>
            <pc:sldMk cId="2626310278" sldId="258"/>
            <ac:spMk id="7" creationId="{27380E15-8391-AB39-970A-7F91F5C68EBF}"/>
          </ac:spMkLst>
        </pc:spChg>
        <pc:spChg chg="add del mod">
          <ac:chgData name="Robert Mather" userId="3b360aea-fa3e-4ebf-b687-8f09217b891d" providerId="ADAL" clId="{95996D99-34E8-4490-8569-D546B6EB0D4D}" dt="2024-08-09T11:53:37.223" v="1026" actId="478"/>
          <ac:spMkLst>
            <pc:docMk/>
            <pc:sldMk cId="2626310278" sldId="258"/>
            <ac:spMk id="12" creationId="{D9B846CB-994B-4D9A-9E6D-109415C768E8}"/>
          </ac:spMkLst>
        </pc:spChg>
        <pc:spChg chg="add del mod topLvl">
          <ac:chgData name="Robert Mather" userId="3b360aea-fa3e-4ebf-b687-8f09217b891d" providerId="ADAL" clId="{95996D99-34E8-4490-8569-D546B6EB0D4D}" dt="2024-08-09T12:03:50.104" v="1150" actId="478"/>
          <ac:spMkLst>
            <pc:docMk/>
            <pc:sldMk cId="2626310278" sldId="258"/>
            <ac:spMk id="13" creationId="{7BB5DDCD-5F5F-42B6-A476-597F15E13579}"/>
          </ac:spMkLst>
        </pc:spChg>
        <pc:spChg chg="add del mod">
          <ac:chgData name="Robert Mather" userId="3b360aea-fa3e-4ebf-b687-8f09217b891d" providerId="ADAL" clId="{95996D99-34E8-4490-8569-D546B6EB0D4D}" dt="2024-08-09T12:03:48.864" v="1149" actId="478"/>
          <ac:spMkLst>
            <pc:docMk/>
            <pc:sldMk cId="2626310278" sldId="258"/>
            <ac:spMk id="14" creationId="{5EC0CDAA-3FDD-4C79-87FA-BC3F93A96785}"/>
          </ac:spMkLst>
        </pc:spChg>
        <pc:spChg chg="add del mod">
          <ac:chgData name="Robert Mather" userId="3b360aea-fa3e-4ebf-b687-8f09217b891d" providerId="ADAL" clId="{95996D99-34E8-4490-8569-D546B6EB0D4D}" dt="2024-08-09T11:53:35.260" v="1025" actId="478"/>
          <ac:spMkLst>
            <pc:docMk/>
            <pc:sldMk cId="2626310278" sldId="258"/>
            <ac:spMk id="15" creationId="{8926ADD2-0E3B-4E1A-A74D-4067D6432044}"/>
          </ac:spMkLst>
        </pc:spChg>
        <pc:spChg chg="add del mod">
          <ac:chgData name="Robert Mather" userId="3b360aea-fa3e-4ebf-b687-8f09217b891d" providerId="ADAL" clId="{95996D99-34E8-4490-8569-D546B6EB0D4D}" dt="2024-08-09T11:53:17.244" v="1021" actId="478"/>
          <ac:spMkLst>
            <pc:docMk/>
            <pc:sldMk cId="2626310278" sldId="258"/>
            <ac:spMk id="17" creationId="{EC03C32A-FF67-471F-A44D-76E1980ADD37}"/>
          </ac:spMkLst>
        </pc:spChg>
        <pc:spChg chg="add del mod topLvl">
          <ac:chgData name="Robert Mather" userId="3b360aea-fa3e-4ebf-b687-8f09217b891d" providerId="ADAL" clId="{95996D99-34E8-4490-8569-D546B6EB0D4D}" dt="2024-08-09T12:02:22.345" v="1132" actId="478"/>
          <ac:spMkLst>
            <pc:docMk/>
            <pc:sldMk cId="2626310278" sldId="258"/>
            <ac:spMk id="18" creationId="{F1401D5F-2F00-4348-8513-761F0BF36A3E}"/>
          </ac:spMkLst>
        </pc:spChg>
        <pc:spChg chg="add del mod">
          <ac:chgData name="Robert Mather" userId="3b360aea-fa3e-4ebf-b687-8f09217b891d" providerId="ADAL" clId="{95996D99-34E8-4490-8569-D546B6EB0D4D}" dt="2024-08-09T12:02:20.177" v="1131" actId="478"/>
          <ac:spMkLst>
            <pc:docMk/>
            <pc:sldMk cId="2626310278" sldId="258"/>
            <ac:spMk id="19" creationId="{3C163926-B201-4BDD-8D2A-33A69B530B08}"/>
          </ac:spMkLst>
        </pc:spChg>
        <pc:spChg chg="add del mod">
          <ac:chgData name="Robert Mather" userId="3b360aea-fa3e-4ebf-b687-8f09217b891d" providerId="ADAL" clId="{95996D99-34E8-4490-8569-D546B6EB0D4D}" dt="2024-08-09T11:53:19.715" v="1022" actId="478"/>
          <ac:spMkLst>
            <pc:docMk/>
            <pc:sldMk cId="2626310278" sldId="258"/>
            <ac:spMk id="20" creationId="{45176A6E-C966-4329-9509-AD7CF8345364}"/>
          </ac:spMkLst>
        </pc:spChg>
        <pc:spChg chg="add del mod">
          <ac:chgData name="Robert Mather" userId="3b360aea-fa3e-4ebf-b687-8f09217b891d" providerId="ADAL" clId="{95996D99-34E8-4490-8569-D546B6EB0D4D}" dt="2024-08-09T11:52:55.396" v="1018" actId="478"/>
          <ac:spMkLst>
            <pc:docMk/>
            <pc:sldMk cId="2626310278" sldId="258"/>
            <ac:spMk id="22" creationId="{850483C8-ED96-EF53-A99E-A108E30775C1}"/>
          </ac:spMkLst>
        </pc:spChg>
        <pc:spChg chg="add mod">
          <ac:chgData name="Robert Mather" userId="3b360aea-fa3e-4ebf-b687-8f09217b891d" providerId="ADAL" clId="{95996D99-34E8-4490-8569-D546B6EB0D4D}" dt="2024-08-09T12:07:39.310" v="1196" actId="14100"/>
          <ac:spMkLst>
            <pc:docMk/>
            <pc:sldMk cId="2626310278" sldId="258"/>
            <ac:spMk id="23" creationId="{112952A7-7005-40A0-A2D1-DD096456A01C}"/>
          </ac:spMkLst>
        </pc:spChg>
        <pc:spChg chg="add mod">
          <ac:chgData name="Robert Mather" userId="3b360aea-fa3e-4ebf-b687-8f09217b891d" providerId="ADAL" clId="{95996D99-34E8-4490-8569-D546B6EB0D4D}" dt="2024-08-08T16:03:40.230" v="321"/>
          <ac:spMkLst>
            <pc:docMk/>
            <pc:sldMk cId="2626310278" sldId="258"/>
            <ac:spMk id="24" creationId="{DBFE8557-3D1C-424C-A187-8CE21B742F83}"/>
          </ac:spMkLst>
        </pc:spChg>
        <pc:spChg chg="add del mod">
          <ac:chgData name="Robert Mather" userId="3b360aea-fa3e-4ebf-b687-8f09217b891d" providerId="ADAL" clId="{95996D99-34E8-4490-8569-D546B6EB0D4D}" dt="2024-08-09T11:52:54.172" v="1017" actId="478"/>
          <ac:spMkLst>
            <pc:docMk/>
            <pc:sldMk cId="2626310278" sldId="258"/>
            <ac:spMk id="25" creationId="{424E9759-33A3-4512-93FD-94BAE42F5EF6}"/>
          </ac:spMkLst>
        </pc:spChg>
        <pc:spChg chg="add mod">
          <ac:chgData name="Robert Mather" userId="3b360aea-fa3e-4ebf-b687-8f09217b891d" providerId="ADAL" clId="{95996D99-34E8-4490-8569-D546B6EB0D4D}" dt="2024-08-08T18:46:36.489" v="814"/>
          <ac:spMkLst>
            <pc:docMk/>
            <pc:sldMk cId="2626310278" sldId="258"/>
            <ac:spMk id="26" creationId="{0B804B80-7609-AE1A-4CB9-1F4A79F2D92A}"/>
          </ac:spMkLst>
        </pc:spChg>
        <pc:spChg chg="add mod">
          <ac:chgData name="Robert Mather" userId="3b360aea-fa3e-4ebf-b687-8f09217b891d" providerId="ADAL" clId="{95996D99-34E8-4490-8569-D546B6EB0D4D}" dt="2024-08-09T14:59:50.727" v="2076"/>
          <ac:spMkLst>
            <pc:docMk/>
            <pc:sldMk cId="2626310278" sldId="258"/>
            <ac:spMk id="27" creationId="{302F526E-1212-DC22-1105-CA8BA6DD863E}"/>
          </ac:spMkLst>
        </pc:spChg>
        <pc:grpChg chg="add mod ord">
          <ac:chgData name="Robert Mather" userId="3b360aea-fa3e-4ebf-b687-8f09217b891d" providerId="ADAL" clId="{95996D99-34E8-4490-8569-D546B6EB0D4D}" dt="2024-08-09T12:05:15.245" v="1170" actId="1076"/>
          <ac:grpSpMkLst>
            <pc:docMk/>
            <pc:sldMk cId="2626310278" sldId="258"/>
            <ac:grpSpMk id="8" creationId="{226B9766-DEB5-3E19-CEF8-0830F44F7750}"/>
          </ac:grpSpMkLst>
        </pc:grpChg>
        <pc:grpChg chg="add del mod">
          <ac:chgData name="Robert Mather" userId="3b360aea-fa3e-4ebf-b687-8f09217b891d" providerId="ADAL" clId="{95996D99-34E8-4490-8569-D546B6EB0D4D}" dt="2024-08-09T12:02:22.345" v="1132" actId="478"/>
          <ac:grpSpMkLst>
            <pc:docMk/>
            <pc:sldMk cId="2626310278" sldId="258"/>
            <ac:grpSpMk id="9" creationId="{30744693-833C-DA82-896C-296D14174575}"/>
          </ac:grpSpMkLst>
        </pc:grpChg>
        <pc:grpChg chg="add del mod">
          <ac:chgData name="Robert Mather" userId="3b360aea-fa3e-4ebf-b687-8f09217b891d" providerId="ADAL" clId="{95996D99-34E8-4490-8569-D546B6EB0D4D}" dt="2024-08-09T12:03:50.104" v="1150" actId="478"/>
          <ac:grpSpMkLst>
            <pc:docMk/>
            <pc:sldMk cId="2626310278" sldId="258"/>
            <ac:grpSpMk id="10" creationId="{C2C97CFF-1EC0-A570-C7AD-DF901B0BFB24}"/>
          </ac:grpSpMkLst>
        </pc:grpChg>
        <pc:picChg chg="add mod">
          <ac:chgData name="Robert Mather" userId="3b360aea-fa3e-4ebf-b687-8f09217b891d" providerId="ADAL" clId="{95996D99-34E8-4490-8569-D546B6EB0D4D}" dt="2024-08-08T15:58:32.864" v="237"/>
          <ac:picMkLst>
            <pc:docMk/>
            <pc:sldMk cId="2626310278" sldId="258"/>
            <ac:picMk id="6" creationId="{0300AF4B-A056-7506-7794-10FB99E03AB9}"/>
          </ac:picMkLst>
        </pc:picChg>
        <pc:picChg chg="add mod topLvl modCrop">
          <ac:chgData name="Robert Mather" userId="3b360aea-fa3e-4ebf-b687-8f09217b891d" providerId="ADAL" clId="{95996D99-34E8-4490-8569-D546B6EB0D4D}" dt="2024-08-09T12:15:58.916" v="1247" actId="1076"/>
          <ac:picMkLst>
            <pc:docMk/>
            <pc:sldMk cId="2626310278" sldId="258"/>
            <ac:picMk id="11" creationId="{0A2F5E64-7A69-3228-30D4-C816E585DE97}"/>
          </ac:picMkLst>
        </pc:picChg>
        <pc:picChg chg="add mod topLvl modCrop">
          <ac:chgData name="Robert Mather" userId="3b360aea-fa3e-4ebf-b687-8f09217b891d" providerId="ADAL" clId="{95996D99-34E8-4490-8569-D546B6EB0D4D}" dt="2024-08-09T12:15:54.874" v="1246" actId="1076"/>
          <ac:picMkLst>
            <pc:docMk/>
            <pc:sldMk cId="2626310278" sldId="258"/>
            <ac:picMk id="16" creationId="{16602222-3EA1-071D-16A5-49BC182FDB7B}"/>
          </ac:picMkLst>
        </pc:picChg>
        <pc:picChg chg="add mod modCrop">
          <ac:chgData name="Robert Mather" userId="3b360aea-fa3e-4ebf-b687-8f09217b891d" providerId="ADAL" clId="{95996D99-34E8-4490-8569-D546B6EB0D4D}" dt="2024-08-09T12:07:33.720" v="1195" actId="732"/>
          <ac:picMkLst>
            <pc:docMk/>
            <pc:sldMk cId="2626310278" sldId="258"/>
            <ac:picMk id="21" creationId="{DE2B5479-996A-27EC-1242-A64F065250E3}"/>
          </ac:picMkLst>
        </pc:picChg>
        <pc:picChg chg="add mod modCrop">
          <ac:chgData name="Robert Mather" userId="3b360aea-fa3e-4ebf-b687-8f09217b891d" providerId="ADAL" clId="{95996D99-34E8-4490-8569-D546B6EB0D4D}" dt="2024-08-09T12:15:54.874" v="1246" actId="1076"/>
          <ac:picMkLst>
            <pc:docMk/>
            <pc:sldMk cId="2626310278" sldId="258"/>
            <ac:picMk id="28" creationId="{BFAACE76-F0A4-6885-9539-B319AD42D129}"/>
          </ac:picMkLst>
        </pc:picChg>
        <pc:picChg chg="add del mod">
          <ac:chgData name="Robert Mather" userId="3b360aea-fa3e-4ebf-b687-8f09217b891d" providerId="ADAL" clId="{95996D99-34E8-4490-8569-D546B6EB0D4D}" dt="2024-08-09T12:03:09.931" v="1146" actId="478"/>
          <ac:picMkLst>
            <pc:docMk/>
            <pc:sldMk cId="2626310278" sldId="258"/>
            <ac:picMk id="29" creationId="{51F89D71-5687-35C8-B840-2BEF708AE22A}"/>
          </ac:picMkLst>
        </pc:picChg>
        <pc:picChg chg="add del mod">
          <ac:chgData name="Robert Mather" userId="3b360aea-fa3e-4ebf-b687-8f09217b891d" providerId="ADAL" clId="{95996D99-34E8-4490-8569-D546B6EB0D4D}" dt="2024-08-09T12:03:09.931" v="1146" actId="478"/>
          <ac:picMkLst>
            <pc:docMk/>
            <pc:sldMk cId="2626310278" sldId="258"/>
            <ac:picMk id="30" creationId="{7003C221-8DB7-03A7-1B02-D2645ED1E54A}"/>
          </ac:picMkLst>
        </pc:picChg>
        <pc:picChg chg="add mod modCrop">
          <ac:chgData name="Robert Mather" userId="3b360aea-fa3e-4ebf-b687-8f09217b891d" providerId="ADAL" clId="{95996D99-34E8-4490-8569-D546B6EB0D4D}" dt="2024-08-09T12:15:58.916" v="1247" actId="1076"/>
          <ac:picMkLst>
            <pc:docMk/>
            <pc:sldMk cId="2626310278" sldId="258"/>
            <ac:picMk id="31" creationId="{C28871D6-2CCC-FCA4-5313-B8D0504912BC}"/>
          </ac:picMkLst>
        </pc:picChg>
      </pc:sldChg>
      <pc:sldChg chg="addSp delSp modSp new mod ord">
        <pc:chgData name="Robert Mather" userId="3b360aea-fa3e-4ebf-b687-8f09217b891d" providerId="ADAL" clId="{95996D99-34E8-4490-8569-D546B6EB0D4D}" dt="2024-08-09T18:54:27.909" v="2549" actId="14100"/>
        <pc:sldMkLst>
          <pc:docMk/>
          <pc:sldMk cId="3369460520" sldId="259"/>
        </pc:sldMkLst>
        <pc:spChg chg="del">
          <ac:chgData name="Robert Mather" userId="3b360aea-fa3e-4ebf-b687-8f09217b891d" providerId="ADAL" clId="{95996D99-34E8-4490-8569-D546B6EB0D4D}" dt="2024-08-08T17:14:47.173" v="337" actId="478"/>
          <ac:spMkLst>
            <pc:docMk/>
            <pc:sldMk cId="3369460520" sldId="259"/>
            <ac:spMk id="2" creationId="{8A03D5C7-D56B-4F72-87E6-DEA9EB6BD587}"/>
          </ac:spMkLst>
        </pc:spChg>
        <pc:spChg chg="del">
          <ac:chgData name="Robert Mather" userId="3b360aea-fa3e-4ebf-b687-8f09217b891d" providerId="ADAL" clId="{95996D99-34E8-4490-8569-D546B6EB0D4D}" dt="2024-08-08T17:14:48.006" v="338" actId="478"/>
          <ac:spMkLst>
            <pc:docMk/>
            <pc:sldMk cId="3369460520" sldId="259"/>
            <ac:spMk id="3" creationId="{833C166A-D8EA-D3DC-7129-7BF26549177B}"/>
          </ac:spMkLst>
        </pc:spChg>
        <pc:spChg chg="del">
          <ac:chgData name="Robert Mather" userId="3b360aea-fa3e-4ebf-b687-8f09217b891d" providerId="ADAL" clId="{95996D99-34E8-4490-8569-D546B6EB0D4D}" dt="2024-08-08T18:46:33.279" v="811" actId="478"/>
          <ac:spMkLst>
            <pc:docMk/>
            <pc:sldMk cId="3369460520" sldId="259"/>
            <ac:spMk id="4" creationId="{17D2582D-5234-B1FB-83D4-4F82B6C25FEE}"/>
          </ac:spMkLst>
        </pc:spChg>
        <pc:spChg chg="add mod">
          <ac:chgData name="Robert Mather" userId="3b360aea-fa3e-4ebf-b687-8f09217b891d" providerId="ADAL" clId="{95996D99-34E8-4490-8569-D546B6EB0D4D}" dt="2024-08-09T15:33:21.078" v="2090" actId="20577"/>
          <ac:spMkLst>
            <pc:docMk/>
            <pc:sldMk cId="3369460520" sldId="259"/>
            <ac:spMk id="6" creationId="{B7F3930A-B55B-EA92-2356-31997C40B80F}"/>
          </ac:spMkLst>
        </pc:spChg>
        <pc:spChg chg="add mod">
          <ac:chgData name="Robert Mather" userId="3b360aea-fa3e-4ebf-b687-8f09217b891d" providerId="ADAL" clId="{95996D99-34E8-4490-8569-D546B6EB0D4D}" dt="2024-08-08T17:15:09.386" v="342"/>
          <ac:spMkLst>
            <pc:docMk/>
            <pc:sldMk cId="3369460520" sldId="259"/>
            <ac:spMk id="8" creationId="{A152B754-1593-31C6-9454-6F117C351577}"/>
          </ac:spMkLst>
        </pc:spChg>
        <pc:spChg chg="mod">
          <ac:chgData name="Robert Mather" userId="3b360aea-fa3e-4ebf-b687-8f09217b891d" providerId="ADAL" clId="{95996D99-34E8-4490-8569-D546B6EB0D4D}" dt="2024-08-08T17:15:09.386" v="342"/>
          <ac:spMkLst>
            <pc:docMk/>
            <pc:sldMk cId="3369460520" sldId="259"/>
            <ac:spMk id="10" creationId="{FB920FA3-C63F-475C-8439-B8B8C0DBEC5D}"/>
          </ac:spMkLst>
        </pc:spChg>
        <pc:spChg chg="mod">
          <ac:chgData name="Robert Mather" userId="3b360aea-fa3e-4ebf-b687-8f09217b891d" providerId="ADAL" clId="{95996D99-34E8-4490-8569-D546B6EB0D4D}" dt="2024-08-08T17:15:09.386" v="342"/>
          <ac:spMkLst>
            <pc:docMk/>
            <pc:sldMk cId="3369460520" sldId="259"/>
            <ac:spMk id="11" creationId="{25BDC22C-B743-3568-F390-980AE7D23E8A}"/>
          </ac:spMkLst>
        </pc:spChg>
        <pc:spChg chg="add mod">
          <ac:chgData name="Robert Mather" userId="3b360aea-fa3e-4ebf-b687-8f09217b891d" providerId="ADAL" clId="{95996D99-34E8-4490-8569-D546B6EB0D4D}" dt="2024-08-08T18:53:44.919" v="1008" actId="1076"/>
          <ac:spMkLst>
            <pc:docMk/>
            <pc:sldMk cId="3369460520" sldId="259"/>
            <ac:spMk id="14" creationId="{E1BBA808-3C18-ACBB-F2B6-6904DF0CC6FE}"/>
          </ac:spMkLst>
        </pc:spChg>
        <pc:spChg chg="add mod">
          <ac:chgData name="Robert Mather" userId="3b360aea-fa3e-4ebf-b687-8f09217b891d" providerId="ADAL" clId="{95996D99-34E8-4490-8569-D546B6EB0D4D}" dt="2024-08-08T18:50:05.634" v="911" actId="164"/>
          <ac:spMkLst>
            <pc:docMk/>
            <pc:sldMk cId="3369460520" sldId="259"/>
            <ac:spMk id="16" creationId="{CA31CC0A-F655-A511-2B31-31EC7E3374F5}"/>
          </ac:spMkLst>
        </pc:spChg>
        <pc:spChg chg="add mod ord">
          <ac:chgData name="Robert Mather" userId="3b360aea-fa3e-4ebf-b687-8f09217b891d" providerId="ADAL" clId="{95996D99-34E8-4490-8569-D546B6EB0D4D}" dt="2024-08-08T18:50:05.634" v="911" actId="164"/>
          <ac:spMkLst>
            <pc:docMk/>
            <pc:sldMk cId="3369460520" sldId="259"/>
            <ac:spMk id="17" creationId="{B6167024-6F95-8DC4-94C7-673CF0785598}"/>
          </ac:spMkLst>
        </pc:spChg>
        <pc:spChg chg="add mod">
          <ac:chgData name="Robert Mather" userId="3b360aea-fa3e-4ebf-b687-8f09217b891d" providerId="ADAL" clId="{95996D99-34E8-4490-8569-D546B6EB0D4D}" dt="2024-08-08T18:50:05.634" v="911" actId="164"/>
          <ac:spMkLst>
            <pc:docMk/>
            <pc:sldMk cId="3369460520" sldId="259"/>
            <ac:spMk id="18" creationId="{448141EB-19D9-262D-174C-A9CAF3B238F7}"/>
          </ac:spMkLst>
        </pc:spChg>
        <pc:spChg chg="add mod">
          <ac:chgData name="Robert Mather" userId="3b360aea-fa3e-4ebf-b687-8f09217b891d" providerId="ADAL" clId="{95996D99-34E8-4490-8569-D546B6EB0D4D}" dt="2024-08-09T18:54:27.909" v="2549" actId="14100"/>
          <ac:spMkLst>
            <pc:docMk/>
            <pc:sldMk cId="3369460520" sldId="259"/>
            <ac:spMk id="25" creationId="{4632F53E-7AE2-498E-EE06-E025B1ED96AE}"/>
          </ac:spMkLst>
        </pc:spChg>
        <pc:spChg chg="add mod">
          <ac:chgData name="Robert Mather" userId="3b360aea-fa3e-4ebf-b687-8f09217b891d" providerId="ADAL" clId="{95996D99-34E8-4490-8569-D546B6EB0D4D}" dt="2024-08-08T18:46:33.415" v="812"/>
          <ac:spMkLst>
            <pc:docMk/>
            <pc:sldMk cId="3369460520" sldId="259"/>
            <ac:spMk id="26" creationId="{17BE98EF-4B90-2DA2-ACE4-837F826F4F77}"/>
          </ac:spMkLst>
        </pc:spChg>
        <pc:grpChg chg="add mod">
          <ac:chgData name="Robert Mather" userId="3b360aea-fa3e-4ebf-b687-8f09217b891d" providerId="ADAL" clId="{95996D99-34E8-4490-8569-D546B6EB0D4D}" dt="2024-08-08T17:15:09.386" v="342"/>
          <ac:grpSpMkLst>
            <pc:docMk/>
            <pc:sldMk cId="3369460520" sldId="259"/>
            <ac:grpSpMk id="9" creationId="{A2BB801C-2E48-A282-E2F6-8F4E03835A70}"/>
          </ac:grpSpMkLst>
        </pc:grpChg>
        <pc:grpChg chg="add mod">
          <ac:chgData name="Robert Mather" userId="3b360aea-fa3e-4ebf-b687-8f09217b891d" providerId="ADAL" clId="{95996D99-34E8-4490-8569-D546B6EB0D4D}" dt="2024-08-08T18:53:42.252" v="1007" actId="1076"/>
          <ac:grpSpMkLst>
            <pc:docMk/>
            <pc:sldMk cId="3369460520" sldId="259"/>
            <ac:grpSpMk id="27" creationId="{3D15ACE4-2920-20A0-C6BB-8405A50ABAD4}"/>
          </ac:grpSpMkLst>
        </pc:grpChg>
        <pc:picChg chg="add del mod">
          <ac:chgData name="Robert Mather" userId="3b360aea-fa3e-4ebf-b687-8f09217b891d" providerId="ADAL" clId="{95996D99-34E8-4490-8569-D546B6EB0D4D}" dt="2024-08-09T18:53:45.972" v="2504" actId="21"/>
          <ac:picMkLst>
            <pc:docMk/>
            <pc:sldMk cId="3369460520" sldId="259"/>
            <ac:picMk id="7" creationId="{075CCF42-125A-5099-3E2F-735BA3D7D7CA}"/>
          </ac:picMkLst>
        </pc:picChg>
        <pc:picChg chg="add mod modCrop">
          <ac:chgData name="Robert Mather" userId="3b360aea-fa3e-4ebf-b687-8f09217b891d" providerId="ADAL" clId="{95996D99-34E8-4490-8569-D546B6EB0D4D}" dt="2024-08-09T15:12:52.745" v="2077" actId="11530"/>
          <ac:picMkLst>
            <pc:docMk/>
            <pc:sldMk cId="3369460520" sldId="259"/>
            <ac:picMk id="12" creationId="{537EFFF9-6C7A-E577-BF30-44C41AB1765B}"/>
          </ac:picMkLst>
        </pc:picChg>
        <pc:picChg chg="add mod modCrop">
          <ac:chgData name="Robert Mather" userId="3b360aea-fa3e-4ebf-b687-8f09217b891d" providerId="ADAL" clId="{95996D99-34E8-4490-8569-D546B6EB0D4D}" dt="2024-08-08T18:50:33.794" v="915" actId="732"/>
          <ac:picMkLst>
            <pc:docMk/>
            <pc:sldMk cId="3369460520" sldId="259"/>
            <ac:picMk id="13" creationId="{35D82B15-9386-972A-7422-B5EF3C369664}"/>
          </ac:picMkLst>
        </pc:picChg>
        <pc:picChg chg="add mod modCrop">
          <ac:chgData name="Robert Mather" userId="3b360aea-fa3e-4ebf-b687-8f09217b891d" providerId="ADAL" clId="{95996D99-34E8-4490-8569-D546B6EB0D4D}" dt="2024-08-08T18:50:25.869" v="914" actId="732"/>
          <ac:picMkLst>
            <pc:docMk/>
            <pc:sldMk cId="3369460520" sldId="259"/>
            <ac:picMk id="15" creationId="{E34ADD2C-4AD9-0D63-DED8-FB2D13FB0E33}"/>
          </ac:picMkLst>
        </pc:picChg>
        <pc:cxnChg chg="add mod">
          <ac:chgData name="Robert Mather" userId="3b360aea-fa3e-4ebf-b687-8f09217b891d" providerId="ADAL" clId="{95996D99-34E8-4490-8569-D546B6EB0D4D}" dt="2024-08-08T18:50:05.634" v="911" actId="164"/>
          <ac:cxnSpMkLst>
            <pc:docMk/>
            <pc:sldMk cId="3369460520" sldId="259"/>
            <ac:cxnSpMk id="20" creationId="{17F6033F-D6F9-DA2F-7A75-1AD74FC06C10}"/>
          </ac:cxnSpMkLst>
        </pc:cxnChg>
        <pc:cxnChg chg="add mod">
          <ac:chgData name="Robert Mather" userId="3b360aea-fa3e-4ebf-b687-8f09217b891d" providerId="ADAL" clId="{95996D99-34E8-4490-8569-D546B6EB0D4D}" dt="2024-08-08T18:50:05.634" v="911" actId="164"/>
          <ac:cxnSpMkLst>
            <pc:docMk/>
            <pc:sldMk cId="3369460520" sldId="259"/>
            <ac:cxnSpMk id="21" creationId="{2927D5E4-F55F-600D-D044-E6110963CD3E}"/>
          </ac:cxnSpMkLst>
        </pc:cxnChg>
        <pc:cxnChg chg="add mod">
          <ac:chgData name="Robert Mather" userId="3b360aea-fa3e-4ebf-b687-8f09217b891d" providerId="ADAL" clId="{95996D99-34E8-4490-8569-D546B6EB0D4D}" dt="2024-08-08T18:50:05.634" v="911" actId="164"/>
          <ac:cxnSpMkLst>
            <pc:docMk/>
            <pc:sldMk cId="3369460520" sldId="259"/>
            <ac:cxnSpMk id="22" creationId="{A23D1E94-437A-95A8-3A34-EE9D4054067F}"/>
          </ac:cxnSpMkLst>
        </pc:cxnChg>
        <pc:cxnChg chg="add mod">
          <ac:chgData name="Robert Mather" userId="3b360aea-fa3e-4ebf-b687-8f09217b891d" providerId="ADAL" clId="{95996D99-34E8-4490-8569-D546B6EB0D4D}" dt="2024-08-08T18:50:05.634" v="911" actId="164"/>
          <ac:cxnSpMkLst>
            <pc:docMk/>
            <pc:sldMk cId="3369460520" sldId="259"/>
            <ac:cxnSpMk id="23" creationId="{2F842F30-F893-17E4-B7BF-BAB09EBC7A98}"/>
          </ac:cxnSpMkLst>
        </pc:cxnChg>
        <pc:cxnChg chg="add mod">
          <ac:chgData name="Robert Mather" userId="3b360aea-fa3e-4ebf-b687-8f09217b891d" providerId="ADAL" clId="{95996D99-34E8-4490-8569-D546B6EB0D4D}" dt="2024-08-08T18:50:05.634" v="911" actId="164"/>
          <ac:cxnSpMkLst>
            <pc:docMk/>
            <pc:sldMk cId="3369460520" sldId="259"/>
            <ac:cxnSpMk id="24" creationId="{6AEE0C01-6053-BE3E-44CE-4605824DB559}"/>
          </ac:cxnSpMkLst>
        </pc:cxnChg>
      </pc:sldChg>
      <pc:sldChg chg="addSp delSp modSp new mod ord">
        <pc:chgData name="Robert Mather" userId="3b360aea-fa3e-4ebf-b687-8f09217b891d" providerId="ADAL" clId="{95996D99-34E8-4490-8569-D546B6EB0D4D}" dt="2024-08-09T18:58:56.019" v="2584" actId="1076"/>
        <pc:sldMkLst>
          <pc:docMk/>
          <pc:sldMk cId="3324014280" sldId="260"/>
        </pc:sldMkLst>
        <pc:spChg chg="del">
          <ac:chgData name="Robert Mather" userId="3b360aea-fa3e-4ebf-b687-8f09217b891d" providerId="ADAL" clId="{95996D99-34E8-4490-8569-D546B6EB0D4D}" dt="2024-08-08T17:16:35.817" v="373" actId="478"/>
          <ac:spMkLst>
            <pc:docMk/>
            <pc:sldMk cId="3324014280" sldId="260"/>
            <ac:spMk id="2" creationId="{6F2AA903-BADE-5C9F-4992-5C6825FEB6C4}"/>
          </ac:spMkLst>
        </pc:spChg>
        <pc:spChg chg="del">
          <ac:chgData name="Robert Mather" userId="3b360aea-fa3e-4ebf-b687-8f09217b891d" providerId="ADAL" clId="{95996D99-34E8-4490-8569-D546B6EB0D4D}" dt="2024-08-08T17:16:35.817" v="373" actId="478"/>
          <ac:spMkLst>
            <pc:docMk/>
            <pc:sldMk cId="3324014280" sldId="260"/>
            <ac:spMk id="3" creationId="{A0064EC4-BAD5-8F26-049C-8A264A74637C}"/>
          </ac:spMkLst>
        </pc:spChg>
        <pc:spChg chg="mod">
          <ac:chgData name="Robert Mather" userId="3b360aea-fa3e-4ebf-b687-8f09217b891d" providerId="ADAL" clId="{95996D99-34E8-4490-8569-D546B6EB0D4D}" dt="2024-08-08T18:46:22.699" v="808" actId="20577"/>
          <ac:spMkLst>
            <pc:docMk/>
            <pc:sldMk cId="3324014280" sldId="260"/>
            <ac:spMk id="4" creationId="{DE52346C-13BF-04E2-10E9-B1F7AFC79AE7}"/>
          </ac:spMkLst>
        </pc:spChg>
        <pc:spChg chg="add mod">
          <ac:chgData name="Robert Mather" userId="3b360aea-fa3e-4ebf-b687-8f09217b891d" providerId="ADAL" clId="{95996D99-34E8-4490-8569-D546B6EB0D4D}" dt="2024-08-09T15:33:26.011" v="2096" actId="20577"/>
          <ac:spMkLst>
            <pc:docMk/>
            <pc:sldMk cId="3324014280" sldId="260"/>
            <ac:spMk id="6" creationId="{55541D20-194F-4AE7-6D2E-DF67B8B53F95}"/>
          </ac:spMkLst>
        </pc:spChg>
        <pc:spChg chg="add mod">
          <ac:chgData name="Robert Mather" userId="3b360aea-fa3e-4ebf-b687-8f09217b891d" providerId="ADAL" clId="{95996D99-34E8-4490-8569-D546B6EB0D4D}" dt="2024-08-08T17:16:55.925" v="374"/>
          <ac:spMkLst>
            <pc:docMk/>
            <pc:sldMk cId="3324014280" sldId="260"/>
            <ac:spMk id="8" creationId="{A94FCD6F-2CD7-40D7-1312-3C979B195855}"/>
          </ac:spMkLst>
        </pc:spChg>
        <pc:spChg chg="mod">
          <ac:chgData name="Robert Mather" userId="3b360aea-fa3e-4ebf-b687-8f09217b891d" providerId="ADAL" clId="{95996D99-34E8-4490-8569-D546B6EB0D4D}" dt="2024-08-08T17:16:55.925" v="374"/>
          <ac:spMkLst>
            <pc:docMk/>
            <pc:sldMk cId="3324014280" sldId="260"/>
            <ac:spMk id="10" creationId="{015E5F12-E9A8-4833-6192-6755855A718E}"/>
          </ac:spMkLst>
        </pc:spChg>
        <pc:spChg chg="mod">
          <ac:chgData name="Robert Mather" userId="3b360aea-fa3e-4ebf-b687-8f09217b891d" providerId="ADAL" clId="{95996D99-34E8-4490-8569-D546B6EB0D4D}" dt="2024-08-08T17:16:55.925" v="374"/>
          <ac:spMkLst>
            <pc:docMk/>
            <pc:sldMk cId="3324014280" sldId="260"/>
            <ac:spMk id="11" creationId="{476D9ED4-6B09-31C8-B0B2-E73DED22CF5C}"/>
          </ac:spMkLst>
        </pc:spChg>
        <pc:spChg chg="add mod">
          <ac:chgData name="Robert Mather" userId="3b360aea-fa3e-4ebf-b687-8f09217b891d" providerId="ADAL" clId="{95996D99-34E8-4490-8569-D546B6EB0D4D}" dt="2024-08-09T18:58:56.019" v="2584" actId="1076"/>
          <ac:spMkLst>
            <pc:docMk/>
            <pc:sldMk cId="3324014280" sldId="260"/>
            <ac:spMk id="13" creationId="{08A5332A-CE44-5279-02F0-08B9770C756A}"/>
          </ac:spMkLst>
        </pc:spChg>
        <pc:spChg chg="add mod">
          <ac:chgData name="Robert Mather" userId="3b360aea-fa3e-4ebf-b687-8f09217b891d" providerId="ADAL" clId="{95996D99-34E8-4490-8569-D546B6EB0D4D}" dt="2024-08-09T18:58:36.297" v="2582" actId="1076"/>
          <ac:spMkLst>
            <pc:docMk/>
            <pc:sldMk cId="3324014280" sldId="260"/>
            <ac:spMk id="14" creationId="{EB57E9B2-227A-851D-3196-5AE8B31E9B51}"/>
          </ac:spMkLst>
        </pc:spChg>
        <pc:spChg chg="add del mod">
          <ac:chgData name="Robert Mather" userId="3b360aea-fa3e-4ebf-b687-8f09217b891d" providerId="ADAL" clId="{95996D99-34E8-4490-8569-D546B6EB0D4D}" dt="2024-08-09T15:45:46.652" v="2379" actId="478"/>
          <ac:spMkLst>
            <pc:docMk/>
            <pc:sldMk cId="3324014280" sldId="260"/>
            <ac:spMk id="16" creationId="{AF37C487-FFA5-78C4-C91C-C6C4286F69FB}"/>
          </ac:spMkLst>
        </pc:spChg>
        <pc:spChg chg="add mod">
          <ac:chgData name="Robert Mather" userId="3b360aea-fa3e-4ebf-b687-8f09217b891d" providerId="ADAL" clId="{95996D99-34E8-4490-8569-D546B6EB0D4D}" dt="2024-08-09T15:46:04.279" v="2383" actId="164"/>
          <ac:spMkLst>
            <pc:docMk/>
            <pc:sldMk cId="3324014280" sldId="260"/>
            <ac:spMk id="17" creationId="{1864D7AD-FB3F-6B80-EEC7-C92EFD1BD5D2}"/>
          </ac:spMkLst>
        </pc:spChg>
        <pc:grpChg chg="add mod">
          <ac:chgData name="Robert Mather" userId="3b360aea-fa3e-4ebf-b687-8f09217b891d" providerId="ADAL" clId="{95996D99-34E8-4490-8569-D546B6EB0D4D}" dt="2024-08-08T17:16:55.925" v="374"/>
          <ac:grpSpMkLst>
            <pc:docMk/>
            <pc:sldMk cId="3324014280" sldId="260"/>
            <ac:grpSpMk id="9" creationId="{92D35D28-FC5F-A06E-6845-D601300387B8}"/>
          </ac:grpSpMkLst>
        </pc:grpChg>
        <pc:grpChg chg="add mod ord">
          <ac:chgData name="Robert Mather" userId="3b360aea-fa3e-4ebf-b687-8f09217b891d" providerId="ADAL" clId="{95996D99-34E8-4490-8569-D546B6EB0D4D}" dt="2024-08-09T17:07:48.762" v="2391" actId="1076"/>
          <ac:grpSpMkLst>
            <pc:docMk/>
            <pc:sldMk cId="3324014280" sldId="260"/>
            <ac:grpSpMk id="19" creationId="{0BCAEC49-846A-14A2-8793-54A80B584782}"/>
          </ac:grpSpMkLst>
        </pc:grpChg>
        <pc:picChg chg="add mod">
          <ac:chgData name="Robert Mather" userId="3b360aea-fa3e-4ebf-b687-8f09217b891d" providerId="ADAL" clId="{95996D99-34E8-4490-8569-D546B6EB0D4D}" dt="2024-08-08T17:16:55.925" v="374"/>
          <ac:picMkLst>
            <pc:docMk/>
            <pc:sldMk cId="3324014280" sldId="260"/>
            <ac:picMk id="7" creationId="{891424D7-A42B-362E-4305-AECEE8A1551F}"/>
          </ac:picMkLst>
        </pc:picChg>
        <pc:picChg chg="add mod modCrop">
          <ac:chgData name="Robert Mather" userId="3b360aea-fa3e-4ebf-b687-8f09217b891d" providerId="ADAL" clId="{95996D99-34E8-4490-8569-D546B6EB0D4D}" dt="2024-08-09T15:46:04.279" v="2383" actId="164"/>
          <ac:picMkLst>
            <pc:docMk/>
            <pc:sldMk cId="3324014280" sldId="260"/>
            <ac:picMk id="12" creationId="{D21D5A97-71F8-AE28-720D-C3F19DBF34DF}"/>
          </ac:picMkLst>
        </pc:picChg>
        <pc:picChg chg="add mod">
          <ac:chgData name="Robert Mather" userId="3b360aea-fa3e-4ebf-b687-8f09217b891d" providerId="ADAL" clId="{95996D99-34E8-4490-8569-D546B6EB0D4D}" dt="2024-08-09T15:45:50.487" v="2381" actId="571"/>
          <ac:picMkLst>
            <pc:docMk/>
            <pc:sldMk cId="3324014280" sldId="260"/>
            <ac:picMk id="18" creationId="{5DB49945-57B8-403E-76DB-B88C0A3FE810}"/>
          </ac:picMkLst>
        </pc:picChg>
      </pc:sldChg>
      <pc:sldChg chg="addSp modSp new mod">
        <pc:chgData name="Robert Mather" userId="3b360aea-fa3e-4ebf-b687-8f09217b891d" providerId="ADAL" clId="{95996D99-34E8-4490-8569-D546B6EB0D4D}" dt="2024-08-09T17:28:35.912" v="2498"/>
        <pc:sldMkLst>
          <pc:docMk/>
          <pc:sldMk cId="1256017697" sldId="261"/>
        </pc:sldMkLst>
        <pc:spChg chg="mod">
          <ac:chgData name="Robert Mather" userId="3b360aea-fa3e-4ebf-b687-8f09217b891d" providerId="ADAL" clId="{95996D99-34E8-4490-8569-D546B6EB0D4D}" dt="2024-08-09T14:13:50.019" v="1610" actId="1076"/>
          <ac:spMkLst>
            <pc:docMk/>
            <pc:sldMk cId="1256017697" sldId="261"/>
            <ac:spMk id="2" creationId="{CF6A5CB8-D77B-ACBF-F841-E947EE92F470}"/>
          </ac:spMkLst>
        </pc:spChg>
        <pc:spChg chg="mod">
          <ac:chgData name="Robert Mather" userId="3b360aea-fa3e-4ebf-b687-8f09217b891d" providerId="ADAL" clId="{95996D99-34E8-4490-8569-D546B6EB0D4D}" dt="2024-08-09T17:28:35.912" v="2498"/>
          <ac:spMkLst>
            <pc:docMk/>
            <pc:sldMk cId="1256017697" sldId="261"/>
            <ac:spMk id="3" creationId="{DB19E1CC-4BFE-20C0-9200-E10D941006AB}"/>
          </ac:spMkLst>
        </pc:spChg>
        <pc:picChg chg="add mod">
          <ac:chgData name="Robert Mather" userId="3b360aea-fa3e-4ebf-b687-8f09217b891d" providerId="ADAL" clId="{95996D99-34E8-4490-8569-D546B6EB0D4D}" dt="2024-08-09T14:13:43.685" v="1608"/>
          <ac:picMkLst>
            <pc:docMk/>
            <pc:sldMk cId="1256017697" sldId="261"/>
            <ac:picMk id="6" creationId="{6CC4C26D-1752-7BA1-C6DD-0217B5B870C4}"/>
          </ac:picMkLst>
        </pc:picChg>
      </pc:sldChg>
      <pc:sldMasterChg chg="setBg">
        <pc:chgData name="Robert Mather" userId="3b360aea-fa3e-4ebf-b687-8f09217b891d" providerId="ADAL" clId="{95996D99-34E8-4490-8569-D546B6EB0D4D}" dt="2024-08-08T14:13:16.747" v="22"/>
        <pc:sldMasterMkLst>
          <pc:docMk/>
          <pc:sldMasterMk cId="117919067" sldId="2147483648"/>
        </pc:sldMasterMkLst>
      </pc:sldMasterChg>
    </pc:docChg>
  </pc:docChgLst>
  <pc:docChgLst>
    <pc:chgData name="Frank Meulenberg" userId="d0e1b699-e9c6-461e-ab07-19f130d6ed04" providerId="ADAL" clId="{7A2ABFB7-4FF4-47FB-8626-AF08A0C32310}"/>
    <pc:docChg chg="modSld">
      <pc:chgData name="Frank Meulenberg" userId="d0e1b699-e9c6-461e-ab07-19f130d6ed04" providerId="ADAL" clId="{7A2ABFB7-4FF4-47FB-8626-AF08A0C32310}" dt="2024-08-27T17:46:11.917" v="1" actId="20577"/>
      <pc:docMkLst>
        <pc:docMk/>
      </pc:docMkLst>
      <pc:sldChg chg="modSp mod">
        <pc:chgData name="Frank Meulenberg" userId="d0e1b699-e9c6-461e-ab07-19f130d6ed04" providerId="ADAL" clId="{7A2ABFB7-4FF4-47FB-8626-AF08A0C32310}" dt="2024-08-27T17:46:11.917" v="1" actId="20577"/>
        <pc:sldMkLst>
          <pc:docMk/>
          <pc:sldMk cId="3324014280" sldId="260"/>
        </pc:sldMkLst>
        <pc:spChg chg="mod">
          <ac:chgData name="Frank Meulenberg" userId="d0e1b699-e9c6-461e-ab07-19f130d6ed04" providerId="ADAL" clId="{7A2ABFB7-4FF4-47FB-8626-AF08A0C32310}" dt="2024-08-27T17:46:11.917" v="1" actId="20577"/>
          <ac:spMkLst>
            <pc:docMk/>
            <pc:sldMk cId="3324014280" sldId="260"/>
            <ac:spMk id="2" creationId="{43BC4430-AB73-CD20-8DCC-A96098F812FF}"/>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jpeg"/><Relationship Id="rId5" Type="http://schemas.openxmlformats.org/officeDocument/2006/relationships/image" Target="../media/image6.JPG"/><Relationship Id="rId4" Type="http://schemas.openxmlformats.org/officeDocument/2006/relationships/image" Target="../media/image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jpeg"/><Relationship Id="rId5" Type="http://schemas.openxmlformats.org/officeDocument/2006/relationships/image" Target="../media/image6.JPG"/><Relationship Id="rId4"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7E595-27E7-4B7A-8668-919AD91C5467}"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A9A0A720-4034-4470-B14B-02F04DCDB95E}">
      <dgm:prSet phldrT="[Text]"/>
      <dgm:spPr>
        <a:solidFill>
          <a:schemeClr val="tx1">
            <a:lumMod val="85000"/>
            <a:lumOff val="15000"/>
          </a:schemeClr>
        </a:solidFill>
      </dgm:spPr>
      <dgm:t>
        <a:bodyPr/>
        <a:lstStyle/>
        <a:p>
          <a:r>
            <a:rPr lang="en-US" dirty="0"/>
            <a:t>Traffic/Roads</a:t>
          </a:r>
        </a:p>
      </dgm:t>
    </dgm:pt>
    <dgm:pt modelId="{9BEAFBB5-1C98-4617-8309-36CCA23426A1}" type="parTrans" cxnId="{395E2122-D0C3-4ADB-92FC-D064A6EFD2BB}">
      <dgm:prSet/>
      <dgm:spPr/>
      <dgm:t>
        <a:bodyPr/>
        <a:lstStyle/>
        <a:p>
          <a:endParaRPr lang="en-US"/>
        </a:p>
      </dgm:t>
    </dgm:pt>
    <dgm:pt modelId="{4BD9289F-A392-444E-A354-C94DBAB7F4A9}" type="sibTrans" cxnId="{395E2122-D0C3-4ADB-92FC-D064A6EFD2BB}">
      <dgm:prSet/>
      <dgm:spPr/>
      <dgm:t>
        <a:bodyPr/>
        <a:lstStyle/>
        <a:p>
          <a:endParaRPr lang="en-US"/>
        </a:p>
      </dgm:t>
    </dgm:pt>
    <dgm:pt modelId="{F713F482-9EF0-4B94-8B13-E98CA0CDC562}">
      <dgm:prSet phldrT="[Text]"/>
      <dgm:spPr>
        <a:solidFill>
          <a:schemeClr val="tx1">
            <a:lumMod val="85000"/>
            <a:lumOff val="15000"/>
          </a:schemeClr>
        </a:solidFill>
      </dgm:spPr>
      <dgm:t>
        <a:bodyPr/>
        <a:lstStyle/>
        <a:p>
          <a:r>
            <a:rPr lang="en-US" dirty="0"/>
            <a:t>Potable Water</a:t>
          </a:r>
        </a:p>
      </dgm:t>
    </dgm:pt>
    <dgm:pt modelId="{BEF7D51B-1F07-4EB4-88B0-65ABCB278561}" type="parTrans" cxnId="{E9700754-4B24-4E11-80E9-F7CFEDD4E7E2}">
      <dgm:prSet/>
      <dgm:spPr/>
      <dgm:t>
        <a:bodyPr/>
        <a:lstStyle/>
        <a:p>
          <a:endParaRPr lang="en-US"/>
        </a:p>
      </dgm:t>
    </dgm:pt>
    <dgm:pt modelId="{053ACAFC-BFBA-40B0-A74B-30F433545DF2}" type="sibTrans" cxnId="{E9700754-4B24-4E11-80E9-F7CFEDD4E7E2}">
      <dgm:prSet/>
      <dgm:spPr/>
      <dgm:t>
        <a:bodyPr/>
        <a:lstStyle/>
        <a:p>
          <a:endParaRPr lang="en-US"/>
        </a:p>
      </dgm:t>
    </dgm:pt>
    <dgm:pt modelId="{1AB97FB1-DFF9-4088-85B7-A500FAB84241}">
      <dgm:prSet phldrT="[Text]"/>
      <dgm:spPr>
        <a:solidFill>
          <a:schemeClr val="tx1">
            <a:lumMod val="85000"/>
            <a:lumOff val="15000"/>
          </a:schemeClr>
        </a:solidFill>
      </dgm:spPr>
      <dgm:t>
        <a:bodyPr/>
        <a:lstStyle/>
        <a:p>
          <a:r>
            <a:rPr lang="en-US" dirty="0"/>
            <a:t>Wastewater</a:t>
          </a:r>
        </a:p>
      </dgm:t>
    </dgm:pt>
    <dgm:pt modelId="{DE812B7B-25E4-419D-99F9-DCD0374277BD}" type="parTrans" cxnId="{51509865-4035-4298-91A6-0C31E2FC2BE1}">
      <dgm:prSet/>
      <dgm:spPr/>
      <dgm:t>
        <a:bodyPr/>
        <a:lstStyle/>
        <a:p>
          <a:endParaRPr lang="en-US"/>
        </a:p>
      </dgm:t>
    </dgm:pt>
    <dgm:pt modelId="{561FEB3F-309D-4B31-B83C-E48CFC5E3C48}" type="sibTrans" cxnId="{51509865-4035-4298-91A6-0C31E2FC2BE1}">
      <dgm:prSet/>
      <dgm:spPr/>
      <dgm:t>
        <a:bodyPr/>
        <a:lstStyle/>
        <a:p>
          <a:endParaRPr lang="en-US"/>
        </a:p>
      </dgm:t>
    </dgm:pt>
    <dgm:pt modelId="{070CE170-05B7-4193-984B-2CA5E3C4B616}">
      <dgm:prSet phldrT="[Text]"/>
      <dgm:spPr>
        <a:solidFill>
          <a:schemeClr val="tx1">
            <a:lumMod val="85000"/>
            <a:lumOff val="15000"/>
          </a:schemeClr>
        </a:solidFill>
      </dgm:spPr>
      <dgm:t>
        <a:bodyPr/>
        <a:lstStyle/>
        <a:p>
          <a:r>
            <a:rPr lang="en-US" dirty="0"/>
            <a:t>Solid Waste</a:t>
          </a:r>
        </a:p>
      </dgm:t>
    </dgm:pt>
    <dgm:pt modelId="{18A5B45B-8CB0-4AD5-B73E-E5EB0B024E57}" type="parTrans" cxnId="{E9E2CF7A-F212-4C75-98AC-D2AAADAAB252}">
      <dgm:prSet/>
      <dgm:spPr/>
      <dgm:t>
        <a:bodyPr/>
        <a:lstStyle/>
        <a:p>
          <a:endParaRPr lang="en-US"/>
        </a:p>
      </dgm:t>
    </dgm:pt>
    <dgm:pt modelId="{DF0F13A6-6377-478B-96AE-6F028F7FC17B}" type="sibTrans" cxnId="{E9E2CF7A-F212-4C75-98AC-D2AAADAAB252}">
      <dgm:prSet/>
      <dgm:spPr/>
      <dgm:t>
        <a:bodyPr/>
        <a:lstStyle/>
        <a:p>
          <a:endParaRPr lang="en-US"/>
        </a:p>
      </dgm:t>
    </dgm:pt>
    <dgm:pt modelId="{B66319A0-3E68-4617-9B4A-FA7A3F4D1F11}">
      <dgm:prSet phldrT="[Text]"/>
      <dgm:spPr>
        <a:solidFill>
          <a:schemeClr val="tx1">
            <a:lumMod val="85000"/>
            <a:lumOff val="15000"/>
          </a:schemeClr>
        </a:solidFill>
      </dgm:spPr>
      <dgm:t>
        <a:bodyPr/>
        <a:lstStyle/>
        <a:p>
          <a:r>
            <a:rPr lang="en-US" dirty="0"/>
            <a:t>Stormwater</a:t>
          </a:r>
        </a:p>
      </dgm:t>
    </dgm:pt>
    <dgm:pt modelId="{EF3E8445-0C55-46AB-9641-D99DCD7BD6A6}" type="parTrans" cxnId="{EE3997E1-2FC8-4756-A2B1-C15A3C30BDA1}">
      <dgm:prSet/>
      <dgm:spPr/>
      <dgm:t>
        <a:bodyPr/>
        <a:lstStyle/>
        <a:p>
          <a:endParaRPr lang="en-US"/>
        </a:p>
      </dgm:t>
    </dgm:pt>
    <dgm:pt modelId="{F70B3580-C50E-4358-966E-E85DC91FE4E1}" type="sibTrans" cxnId="{EE3997E1-2FC8-4756-A2B1-C15A3C30BDA1}">
      <dgm:prSet/>
      <dgm:spPr/>
      <dgm:t>
        <a:bodyPr/>
        <a:lstStyle/>
        <a:p>
          <a:endParaRPr lang="en-US"/>
        </a:p>
      </dgm:t>
    </dgm:pt>
    <dgm:pt modelId="{B0C312D5-7F1A-43C9-9416-4A583F21ED21}" type="pres">
      <dgm:prSet presAssocID="{24A7E595-27E7-4B7A-8668-919AD91C5467}" presName="diagram" presStyleCnt="0">
        <dgm:presLayoutVars>
          <dgm:dir/>
        </dgm:presLayoutVars>
      </dgm:prSet>
      <dgm:spPr/>
    </dgm:pt>
    <dgm:pt modelId="{7261DC10-5314-45C2-848D-AE9D306FC79B}" type="pres">
      <dgm:prSet presAssocID="{A9A0A720-4034-4470-B14B-02F04DCDB95E}" presName="composite" presStyleCnt="0"/>
      <dgm:spPr/>
    </dgm:pt>
    <dgm:pt modelId="{1A725524-AC53-495E-A8A5-F07274461D31}" type="pres">
      <dgm:prSet presAssocID="{A9A0A720-4034-4470-B14B-02F04DCDB95E}"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19050">
          <a:solidFill>
            <a:schemeClr val="tx1"/>
          </a:solidFill>
        </a:ln>
      </dgm:spPr>
      <dgm:extLst>
        <a:ext uri="{E40237B7-FDA0-4F09-8148-C483321AD2D9}">
          <dgm14:cNvPr xmlns:dgm14="http://schemas.microsoft.com/office/drawing/2010/diagram" id="0" name="" descr="Cars sit in traffic as they evacuate heading North on Overseas Highway in the Florida Keys on Septeber 5, 2017 in Islamorada, Florida.">
            <a:extLst>
              <a:ext uri="{FF2B5EF4-FFF2-40B4-BE49-F238E27FC236}">
                <a16:creationId xmlns:a16="http://schemas.microsoft.com/office/drawing/2014/main" id="{4264F923-5B0E-DE6E-3973-4B9577147CFC}"/>
              </a:ext>
            </a:extLst>
          </dgm14:cNvPr>
        </a:ext>
      </dgm:extLst>
    </dgm:pt>
    <dgm:pt modelId="{18F4B17B-2107-4D6F-96A4-4038E7AFDD3B}" type="pres">
      <dgm:prSet presAssocID="{A9A0A720-4034-4470-B14B-02F04DCDB95E}" presName="Parent" presStyleLbl="node0" presStyleIdx="0" presStyleCnt="5">
        <dgm:presLayoutVars>
          <dgm:bulletEnabled val="1"/>
        </dgm:presLayoutVars>
      </dgm:prSet>
      <dgm:spPr/>
    </dgm:pt>
    <dgm:pt modelId="{1FC3D935-084B-4FAF-8CF0-785974530F91}" type="pres">
      <dgm:prSet presAssocID="{4BD9289F-A392-444E-A354-C94DBAB7F4A9}" presName="sibTrans" presStyleCnt="0"/>
      <dgm:spPr/>
    </dgm:pt>
    <dgm:pt modelId="{8E3FB437-177D-407C-B019-165967693723}" type="pres">
      <dgm:prSet presAssocID="{F713F482-9EF0-4B94-8B13-E98CA0CDC562}" presName="composite" presStyleCnt="0"/>
      <dgm:spPr/>
    </dgm:pt>
    <dgm:pt modelId="{0CAF8C29-C55A-4765-AF57-478A143685E0}" type="pres">
      <dgm:prSet presAssocID="{F713F482-9EF0-4B94-8B13-E98CA0CDC562}" presName="Image" presStyleLbl="bgShp" presStyleIdx="1" presStyleCnt="5"/>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9050">
          <a:solidFill>
            <a:schemeClr val="tx1"/>
          </a:solidFill>
        </a:ln>
      </dgm:spPr>
      <dgm:extLst>
        <a:ext uri="{E40237B7-FDA0-4F09-8148-C483321AD2D9}">
          <dgm14:cNvPr xmlns:dgm14="http://schemas.microsoft.com/office/drawing/2010/diagram" id="0" name="" descr="Media Releases | FKAA, FL">
            <a:extLst>
              <a:ext uri="{FF2B5EF4-FFF2-40B4-BE49-F238E27FC236}">
                <a16:creationId xmlns:a16="http://schemas.microsoft.com/office/drawing/2014/main" id="{2CCEF93E-DBE0-602C-3F33-7B24F1AC777D}"/>
              </a:ext>
            </a:extLst>
          </dgm14:cNvPr>
        </a:ext>
      </dgm:extLst>
    </dgm:pt>
    <dgm:pt modelId="{46D1420C-04B0-480B-AC6B-DE83C26EAC40}" type="pres">
      <dgm:prSet presAssocID="{F713F482-9EF0-4B94-8B13-E98CA0CDC562}" presName="Parent" presStyleLbl="node0" presStyleIdx="1" presStyleCnt="5">
        <dgm:presLayoutVars>
          <dgm:bulletEnabled val="1"/>
        </dgm:presLayoutVars>
      </dgm:prSet>
      <dgm:spPr/>
    </dgm:pt>
    <dgm:pt modelId="{9340F184-97AC-45B3-B102-07C33C75EA30}" type="pres">
      <dgm:prSet presAssocID="{053ACAFC-BFBA-40B0-A74B-30F433545DF2}" presName="sibTrans" presStyleCnt="0"/>
      <dgm:spPr/>
    </dgm:pt>
    <dgm:pt modelId="{434637E6-6931-4F65-9084-3F0E91EE1F21}" type="pres">
      <dgm:prSet presAssocID="{1AB97FB1-DFF9-4088-85B7-A500FAB84241}" presName="composite" presStyleCnt="0"/>
      <dgm:spPr/>
    </dgm:pt>
    <dgm:pt modelId="{4C8E8C7B-AA27-4264-8D3A-A326EE45F8A8}" type="pres">
      <dgm:prSet presAssocID="{1AB97FB1-DFF9-4088-85B7-A500FAB84241}" presName="Image" presStyleLbl="bgShp" presStyleIdx="2" presStyleCnt="5" custLinFactNeighborY="148"/>
      <dgm:spPr>
        <a:blipFill dpi="0" rotWithShape="1">
          <a:blip xmlns:r="http://schemas.openxmlformats.org/officeDocument/2006/relationships" r:embed="rId3"/>
          <a:srcRect/>
          <a:stretch>
            <a:fillRect l="-1207" r="-56793"/>
          </a:stretch>
        </a:blipFill>
        <a:ln w="19050">
          <a:solidFill>
            <a:schemeClr val="tx1"/>
          </a:solidFill>
        </a:ln>
      </dgm:spPr>
    </dgm:pt>
    <dgm:pt modelId="{DAB2D7B7-D167-4794-80C9-EC9FC28219AC}" type="pres">
      <dgm:prSet presAssocID="{1AB97FB1-DFF9-4088-85B7-A500FAB84241}" presName="Parent" presStyleLbl="node0" presStyleIdx="2" presStyleCnt="5">
        <dgm:presLayoutVars>
          <dgm:bulletEnabled val="1"/>
        </dgm:presLayoutVars>
      </dgm:prSet>
      <dgm:spPr/>
    </dgm:pt>
    <dgm:pt modelId="{A0EF814E-0A75-40D5-83A8-91FE4E70A73B}" type="pres">
      <dgm:prSet presAssocID="{561FEB3F-309D-4B31-B83C-E48CFC5E3C48}" presName="sibTrans" presStyleCnt="0"/>
      <dgm:spPr/>
    </dgm:pt>
    <dgm:pt modelId="{2F0DB529-86D2-464F-A940-F41178ECA03D}" type="pres">
      <dgm:prSet presAssocID="{070CE170-05B7-4193-984B-2CA5E3C4B616}" presName="composite" presStyleCnt="0"/>
      <dgm:spPr/>
    </dgm:pt>
    <dgm:pt modelId="{3D90A049-3BF6-43F4-A149-E2F55E6286DE}" type="pres">
      <dgm:prSet presAssocID="{070CE170-05B7-4193-984B-2CA5E3C4B616}"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a:ln w="19050">
          <a:solidFill>
            <a:schemeClr val="tx1"/>
          </a:solidFill>
        </a:ln>
      </dgm:spPr>
      <dgm:extLst>
        <a:ext uri="{E40237B7-FDA0-4F09-8148-C483321AD2D9}">
          <dgm14:cNvPr xmlns:dgm14="http://schemas.microsoft.com/office/drawing/2010/diagram" id="0" name="" descr="Dozens of blue garbage and recycling bins stacked on top of one another.">
            <a:extLst>
              <a:ext uri="{FF2B5EF4-FFF2-40B4-BE49-F238E27FC236}">
                <a16:creationId xmlns:a16="http://schemas.microsoft.com/office/drawing/2014/main" id="{881D0587-AB7D-918D-6FEF-EF1462758678}"/>
              </a:ext>
            </a:extLst>
          </dgm14:cNvPr>
        </a:ext>
      </dgm:extLst>
    </dgm:pt>
    <dgm:pt modelId="{C8BB3A3D-C367-4FB0-BBCB-65A79B094079}" type="pres">
      <dgm:prSet presAssocID="{070CE170-05B7-4193-984B-2CA5E3C4B616}" presName="Parent" presStyleLbl="node0" presStyleIdx="3" presStyleCnt="5">
        <dgm:presLayoutVars>
          <dgm:bulletEnabled val="1"/>
        </dgm:presLayoutVars>
      </dgm:prSet>
      <dgm:spPr/>
    </dgm:pt>
    <dgm:pt modelId="{CD9C1B93-B5BF-4CC8-B24E-F13EA0468BC3}" type="pres">
      <dgm:prSet presAssocID="{DF0F13A6-6377-478B-96AE-6F028F7FC17B}" presName="sibTrans" presStyleCnt="0"/>
      <dgm:spPr/>
    </dgm:pt>
    <dgm:pt modelId="{2793B558-99AC-43E3-9AE6-C53727B238A8}" type="pres">
      <dgm:prSet presAssocID="{B66319A0-3E68-4617-9B4A-FA7A3F4D1F11}" presName="composite" presStyleCnt="0"/>
      <dgm:spPr/>
    </dgm:pt>
    <dgm:pt modelId="{0C0B2D53-5931-468A-91FF-5026C5B88E22}" type="pres">
      <dgm:prSet presAssocID="{B66319A0-3E68-4617-9B4A-FA7A3F4D1F11}"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1000" b="-1000"/>
          </a:stretch>
        </a:blipFill>
        <a:ln w="19050">
          <a:solidFill>
            <a:schemeClr val="tx1"/>
          </a:solidFill>
        </a:ln>
      </dgm:spPr>
      <dgm:extLst>
        <a:ext uri="{E40237B7-FDA0-4F09-8148-C483321AD2D9}">
          <dgm14:cNvPr xmlns:dgm14="http://schemas.microsoft.com/office/drawing/2010/diagram" id="0" name="" descr="A truck with a crane on the side of the road&#10;&#10;Description automatically generated">
            <a:extLst>
              <a:ext uri="{FF2B5EF4-FFF2-40B4-BE49-F238E27FC236}">
                <a16:creationId xmlns:a16="http://schemas.microsoft.com/office/drawing/2014/main" id="{A003808B-E994-8961-7640-58B500DBF72B}"/>
              </a:ext>
            </a:extLst>
          </dgm14:cNvPr>
        </a:ext>
      </dgm:extLst>
    </dgm:pt>
    <dgm:pt modelId="{85A6C5C3-37AE-4629-9B4E-70BE44FE0F15}" type="pres">
      <dgm:prSet presAssocID="{B66319A0-3E68-4617-9B4A-FA7A3F4D1F11}" presName="Parent" presStyleLbl="node0" presStyleIdx="4" presStyleCnt="5">
        <dgm:presLayoutVars>
          <dgm:bulletEnabled val="1"/>
        </dgm:presLayoutVars>
      </dgm:prSet>
      <dgm:spPr/>
    </dgm:pt>
  </dgm:ptLst>
  <dgm:cxnLst>
    <dgm:cxn modelId="{EEBB1E00-80E0-405C-912A-D75D836FBB5D}" type="presOf" srcId="{F713F482-9EF0-4B94-8B13-E98CA0CDC562}" destId="{46D1420C-04B0-480B-AC6B-DE83C26EAC40}" srcOrd="0" destOrd="0" presId="urn:microsoft.com/office/officeart/2008/layout/BendingPictureCaption"/>
    <dgm:cxn modelId="{395E2122-D0C3-4ADB-92FC-D064A6EFD2BB}" srcId="{24A7E595-27E7-4B7A-8668-919AD91C5467}" destId="{A9A0A720-4034-4470-B14B-02F04DCDB95E}" srcOrd="0" destOrd="0" parTransId="{9BEAFBB5-1C98-4617-8309-36CCA23426A1}" sibTransId="{4BD9289F-A392-444E-A354-C94DBAB7F4A9}"/>
    <dgm:cxn modelId="{51509865-4035-4298-91A6-0C31E2FC2BE1}" srcId="{24A7E595-27E7-4B7A-8668-919AD91C5467}" destId="{1AB97FB1-DFF9-4088-85B7-A500FAB84241}" srcOrd="2" destOrd="0" parTransId="{DE812B7B-25E4-419D-99F9-DCD0374277BD}" sibTransId="{561FEB3F-309D-4B31-B83C-E48CFC5E3C48}"/>
    <dgm:cxn modelId="{58F7FC6E-F178-4D11-A61A-91D776B21851}" type="presOf" srcId="{A9A0A720-4034-4470-B14B-02F04DCDB95E}" destId="{18F4B17B-2107-4D6F-96A4-4038E7AFDD3B}" srcOrd="0" destOrd="0" presId="urn:microsoft.com/office/officeart/2008/layout/BendingPictureCaption"/>
    <dgm:cxn modelId="{E9700754-4B24-4E11-80E9-F7CFEDD4E7E2}" srcId="{24A7E595-27E7-4B7A-8668-919AD91C5467}" destId="{F713F482-9EF0-4B94-8B13-E98CA0CDC562}" srcOrd="1" destOrd="0" parTransId="{BEF7D51B-1F07-4EB4-88B0-65ABCB278561}" sibTransId="{053ACAFC-BFBA-40B0-A74B-30F433545DF2}"/>
    <dgm:cxn modelId="{E9E2CF7A-F212-4C75-98AC-D2AAADAAB252}" srcId="{24A7E595-27E7-4B7A-8668-919AD91C5467}" destId="{070CE170-05B7-4193-984B-2CA5E3C4B616}" srcOrd="3" destOrd="0" parTransId="{18A5B45B-8CB0-4AD5-B73E-E5EB0B024E57}" sibTransId="{DF0F13A6-6377-478B-96AE-6F028F7FC17B}"/>
    <dgm:cxn modelId="{F96B349D-518F-4546-A4E7-88931324B2CC}" type="presOf" srcId="{1AB97FB1-DFF9-4088-85B7-A500FAB84241}" destId="{DAB2D7B7-D167-4794-80C9-EC9FC28219AC}" srcOrd="0" destOrd="0" presId="urn:microsoft.com/office/officeart/2008/layout/BendingPictureCaption"/>
    <dgm:cxn modelId="{DB4A52AA-2800-433F-99F7-B7899D47B04E}" type="presOf" srcId="{B66319A0-3E68-4617-9B4A-FA7A3F4D1F11}" destId="{85A6C5C3-37AE-4629-9B4E-70BE44FE0F15}" srcOrd="0" destOrd="0" presId="urn:microsoft.com/office/officeart/2008/layout/BendingPictureCaption"/>
    <dgm:cxn modelId="{AF5ACEC5-15A8-4840-87A3-3FFB5ACFC2B8}" type="presOf" srcId="{070CE170-05B7-4193-984B-2CA5E3C4B616}" destId="{C8BB3A3D-C367-4FB0-BBCB-65A79B094079}" srcOrd="0" destOrd="0" presId="urn:microsoft.com/office/officeart/2008/layout/BendingPictureCaption"/>
    <dgm:cxn modelId="{B0E017D7-E98B-48DE-A151-2D52A2A288E1}" type="presOf" srcId="{24A7E595-27E7-4B7A-8668-919AD91C5467}" destId="{B0C312D5-7F1A-43C9-9416-4A583F21ED21}" srcOrd="0" destOrd="0" presId="urn:microsoft.com/office/officeart/2008/layout/BendingPictureCaption"/>
    <dgm:cxn modelId="{EE3997E1-2FC8-4756-A2B1-C15A3C30BDA1}" srcId="{24A7E595-27E7-4B7A-8668-919AD91C5467}" destId="{B66319A0-3E68-4617-9B4A-FA7A3F4D1F11}" srcOrd="4" destOrd="0" parTransId="{EF3E8445-0C55-46AB-9641-D99DCD7BD6A6}" sibTransId="{F70B3580-C50E-4358-966E-E85DC91FE4E1}"/>
    <dgm:cxn modelId="{EAD099D2-DB3B-44C2-895A-8BAB7AAD60F3}" type="presParOf" srcId="{B0C312D5-7F1A-43C9-9416-4A583F21ED21}" destId="{7261DC10-5314-45C2-848D-AE9D306FC79B}" srcOrd="0" destOrd="0" presId="urn:microsoft.com/office/officeart/2008/layout/BendingPictureCaption"/>
    <dgm:cxn modelId="{71C0E434-AFB8-4578-9D40-29B65B749A1A}" type="presParOf" srcId="{7261DC10-5314-45C2-848D-AE9D306FC79B}" destId="{1A725524-AC53-495E-A8A5-F07274461D31}" srcOrd="0" destOrd="0" presId="urn:microsoft.com/office/officeart/2008/layout/BendingPictureCaption"/>
    <dgm:cxn modelId="{2ED0B6CC-1406-4427-B77F-F9E04FB6F684}" type="presParOf" srcId="{7261DC10-5314-45C2-848D-AE9D306FC79B}" destId="{18F4B17B-2107-4D6F-96A4-4038E7AFDD3B}" srcOrd="1" destOrd="0" presId="urn:microsoft.com/office/officeart/2008/layout/BendingPictureCaption"/>
    <dgm:cxn modelId="{081D836C-C925-4721-ACD4-B99034A866E7}" type="presParOf" srcId="{B0C312D5-7F1A-43C9-9416-4A583F21ED21}" destId="{1FC3D935-084B-4FAF-8CF0-785974530F91}" srcOrd="1" destOrd="0" presId="urn:microsoft.com/office/officeart/2008/layout/BendingPictureCaption"/>
    <dgm:cxn modelId="{79AC449B-D490-421C-A71A-0F79CF0E054F}" type="presParOf" srcId="{B0C312D5-7F1A-43C9-9416-4A583F21ED21}" destId="{8E3FB437-177D-407C-B019-165967693723}" srcOrd="2" destOrd="0" presId="urn:microsoft.com/office/officeart/2008/layout/BendingPictureCaption"/>
    <dgm:cxn modelId="{0379493D-E7EE-4D22-ADE8-6811263785B9}" type="presParOf" srcId="{8E3FB437-177D-407C-B019-165967693723}" destId="{0CAF8C29-C55A-4765-AF57-478A143685E0}" srcOrd="0" destOrd="0" presId="urn:microsoft.com/office/officeart/2008/layout/BendingPictureCaption"/>
    <dgm:cxn modelId="{2D164A99-2C9F-48EE-AA9E-16805C722C00}" type="presParOf" srcId="{8E3FB437-177D-407C-B019-165967693723}" destId="{46D1420C-04B0-480B-AC6B-DE83C26EAC40}" srcOrd="1" destOrd="0" presId="urn:microsoft.com/office/officeart/2008/layout/BendingPictureCaption"/>
    <dgm:cxn modelId="{3F41242E-B2AC-40CE-928B-AD35348DD81B}" type="presParOf" srcId="{B0C312D5-7F1A-43C9-9416-4A583F21ED21}" destId="{9340F184-97AC-45B3-B102-07C33C75EA30}" srcOrd="3" destOrd="0" presId="urn:microsoft.com/office/officeart/2008/layout/BendingPictureCaption"/>
    <dgm:cxn modelId="{D319AA8C-EC4C-4E05-89CF-684A71074D56}" type="presParOf" srcId="{B0C312D5-7F1A-43C9-9416-4A583F21ED21}" destId="{434637E6-6931-4F65-9084-3F0E91EE1F21}" srcOrd="4" destOrd="0" presId="urn:microsoft.com/office/officeart/2008/layout/BendingPictureCaption"/>
    <dgm:cxn modelId="{78C1533E-E705-4C7A-8E32-ED73C9CC7AB3}" type="presParOf" srcId="{434637E6-6931-4F65-9084-3F0E91EE1F21}" destId="{4C8E8C7B-AA27-4264-8D3A-A326EE45F8A8}" srcOrd="0" destOrd="0" presId="urn:microsoft.com/office/officeart/2008/layout/BendingPictureCaption"/>
    <dgm:cxn modelId="{7E6B3827-414B-4FBF-985B-FD2D41B85ED2}" type="presParOf" srcId="{434637E6-6931-4F65-9084-3F0E91EE1F21}" destId="{DAB2D7B7-D167-4794-80C9-EC9FC28219AC}" srcOrd="1" destOrd="0" presId="urn:microsoft.com/office/officeart/2008/layout/BendingPictureCaption"/>
    <dgm:cxn modelId="{8288C88D-CDC3-44FB-98EA-908D9C779D49}" type="presParOf" srcId="{B0C312D5-7F1A-43C9-9416-4A583F21ED21}" destId="{A0EF814E-0A75-40D5-83A8-91FE4E70A73B}" srcOrd="5" destOrd="0" presId="urn:microsoft.com/office/officeart/2008/layout/BendingPictureCaption"/>
    <dgm:cxn modelId="{A8DF5927-CBC1-4428-AEA8-4E5BDB4094E1}" type="presParOf" srcId="{B0C312D5-7F1A-43C9-9416-4A583F21ED21}" destId="{2F0DB529-86D2-464F-A940-F41178ECA03D}" srcOrd="6" destOrd="0" presId="urn:microsoft.com/office/officeart/2008/layout/BendingPictureCaption"/>
    <dgm:cxn modelId="{D2148195-80C9-4886-A4A7-789201418118}" type="presParOf" srcId="{2F0DB529-86D2-464F-A940-F41178ECA03D}" destId="{3D90A049-3BF6-43F4-A149-E2F55E6286DE}" srcOrd="0" destOrd="0" presId="urn:microsoft.com/office/officeart/2008/layout/BendingPictureCaption"/>
    <dgm:cxn modelId="{B3302537-D0E7-42DA-8924-C8DD8D3937F9}" type="presParOf" srcId="{2F0DB529-86D2-464F-A940-F41178ECA03D}" destId="{C8BB3A3D-C367-4FB0-BBCB-65A79B094079}" srcOrd="1" destOrd="0" presId="urn:microsoft.com/office/officeart/2008/layout/BendingPictureCaption"/>
    <dgm:cxn modelId="{C0390B2B-5641-4891-A97D-722B3EE5FC8E}" type="presParOf" srcId="{B0C312D5-7F1A-43C9-9416-4A583F21ED21}" destId="{CD9C1B93-B5BF-4CC8-B24E-F13EA0468BC3}" srcOrd="7" destOrd="0" presId="urn:microsoft.com/office/officeart/2008/layout/BendingPictureCaption"/>
    <dgm:cxn modelId="{266214B3-34B3-4A4F-B9F5-8A24EB9C4DF4}" type="presParOf" srcId="{B0C312D5-7F1A-43C9-9416-4A583F21ED21}" destId="{2793B558-99AC-43E3-9AE6-C53727B238A8}" srcOrd="8" destOrd="0" presId="urn:microsoft.com/office/officeart/2008/layout/BendingPictureCaption"/>
    <dgm:cxn modelId="{94650500-A6F4-4E56-9360-934BC96641EB}" type="presParOf" srcId="{2793B558-99AC-43E3-9AE6-C53727B238A8}" destId="{0C0B2D53-5931-468A-91FF-5026C5B88E22}" srcOrd="0" destOrd="0" presId="urn:microsoft.com/office/officeart/2008/layout/BendingPictureCaption"/>
    <dgm:cxn modelId="{932C1391-6A6D-465C-8E68-94BEDB322EB7}" type="presParOf" srcId="{2793B558-99AC-43E3-9AE6-C53727B238A8}" destId="{85A6C5C3-37AE-4629-9B4E-70BE44FE0F15}"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25524-AC53-495E-A8A5-F07274461D31}">
      <dsp:nvSpPr>
        <dsp:cNvPr id="0" name=""/>
        <dsp:cNvSpPr/>
      </dsp:nvSpPr>
      <dsp:spPr>
        <a:xfrm>
          <a:off x="132573" y="70414"/>
          <a:ext cx="2358741" cy="174310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19050">
          <a:solidFill>
            <a:schemeClr val="tx1"/>
          </a:solidFill>
        </a:ln>
        <a:effectLst/>
      </dsp:spPr>
      <dsp:style>
        <a:lnRef idx="0">
          <a:scrgbClr r="0" g="0" b="0"/>
        </a:lnRef>
        <a:fillRef idx="1">
          <a:scrgbClr r="0" g="0" b="0"/>
        </a:fillRef>
        <a:effectRef idx="0">
          <a:scrgbClr r="0" g="0" b="0"/>
        </a:effectRef>
        <a:fontRef idx="minor"/>
      </dsp:style>
    </dsp:sp>
    <dsp:sp modelId="{18F4B17B-2107-4D6F-96A4-4038E7AFDD3B}">
      <dsp:nvSpPr>
        <dsp:cNvPr id="0" name=""/>
        <dsp:cNvSpPr/>
      </dsp:nvSpPr>
      <dsp:spPr>
        <a:xfrm>
          <a:off x="609340" y="1497458"/>
          <a:ext cx="2032532" cy="488451"/>
        </a:xfrm>
        <a:prstGeom prst="rect">
          <a:avLst/>
        </a:prstGeom>
        <a:solidFill>
          <a:schemeClr val="tx1">
            <a:lumMod val="85000"/>
            <a:lumOff val="1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dirty="0"/>
            <a:t>Traffic/Roads</a:t>
          </a:r>
        </a:p>
      </dsp:txBody>
      <dsp:txXfrm>
        <a:off x="609340" y="1497458"/>
        <a:ext cx="2032532" cy="488451"/>
      </dsp:txXfrm>
    </dsp:sp>
    <dsp:sp modelId="{0CAF8C29-C55A-4765-AF57-478A143685E0}">
      <dsp:nvSpPr>
        <dsp:cNvPr id="0" name=""/>
        <dsp:cNvSpPr/>
      </dsp:nvSpPr>
      <dsp:spPr>
        <a:xfrm>
          <a:off x="3030646" y="70414"/>
          <a:ext cx="2358741" cy="1743100"/>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9050">
          <a:solidFill>
            <a:schemeClr val="tx1"/>
          </a:solidFill>
        </a:ln>
        <a:effectLst/>
      </dsp:spPr>
      <dsp:style>
        <a:lnRef idx="0">
          <a:scrgbClr r="0" g="0" b="0"/>
        </a:lnRef>
        <a:fillRef idx="1">
          <a:scrgbClr r="0" g="0" b="0"/>
        </a:fillRef>
        <a:effectRef idx="0">
          <a:scrgbClr r="0" g="0" b="0"/>
        </a:effectRef>
        <a:fontRef idx="minor"/>
      </dsp:style>
    </dsp:sp>
    <dsp:sp modelId="{46D1420C-04B0-480B-AC6B-DE83C26EAC40}">
      <dsp:nvSpPr>
        <dsp:cNvPr id="0" name=""/>
        <dsp:cNvSpPr/>
      </dsp:nvSpPr>
      <dsp:spPr>
        <a:xfrm>
          <a:off x="3507413" y="1497458"/>
          <a:ext cx="2032532" cy="488451"/>
        </a:xfrm>
        <a:prstGeom prst="rect">
          <a:avLst/>
        </a:prstGeom>
        <a:solidFill>
          <a:schemeClr val="tx1">
            <a:lumMod val="85000"/>
            <a:lumOff val="1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dirty="0"/>
            <a:t>Potable Water</a:t>
          </a:r>
        </a:p>
      </dsp:txBody>
      <dsp:txXfrm>
        <a:off x="3507413" y="1497458"/>
        <a:ext cx="2032532" cy="488451"/>
      </dsp:txXfrm>
    </dsp:sp>
    <dsp:sp modelId="{4C8E8C7B-AA27-4264-8D3A-A326EE45F8A8}">
      <dsp:nvSpPr>
        <dsp:cNvPr id="0" name=""/>
        <dsp:cNvSpPr/>
      </dsp:nvSpPr>
      <dsp:spPr>
        <a:xfrm>
          <a:off x="5928718" y="72994"/>
          <a:ext cx="2358741" cy="1743100"/>
        </a:xfrm>
        <a:prstGeom prst="rect">
          <a:avLst/>
        </a:prstGeom>
        <a:blipFill dpi="0" rotWithShape="1">
          <a:blip xmlns:r="http://schemas.openxmlformats.org/officeDocument/2006/relationships" r:embed="rId3"/>
          <a:srcRect/>
          <a:stretch>
            <a:fillRect l="-1207" r="-56793"/>
          </a:stretch>
        </a:blipFill>
        <a:ln w="19050">
          <a:solidFill>
            <a:schemeClr val="tx1"/>
          </a:solidFill>
        </a:ln>
        <a:effectLst/>
      </dsp:spPr>
      <dsp:style>
        <a:lnRef idx="0">
          <a:scrgbClr r="0" g="0" b="0"/>
        </a:lnRef>
        <a:fillRef idx="1">
          <a:scrgbClr r="0" g="0" b="0"/>
        </a:fillRef>
        <a:effectRef idx="0">
          <a:scrgbClr r="0" g="0" b="0"/>
        </a:effectRef>
        <a:fontRef idx="minor"/>
      </dsp:style>
    </dsp:sp>
    <dsp:sp modelId="{DAB2D7B7-D167-4794-80C9-EC9FC28219AC}">
      <dsp:nvSpPr>
        <dsp:cNvPr id="0" name=""/>
        <dsp:cNvSpPr/>
      </dsp:nvSpPr>
      <dsp:spPr>
        <a:xfrm>
          <a:off x="6405485" y="1497458"/>
          <a:ext cx="2032532" cy="488451"/>
        </a:xfrm>
        <a:prstGeom prst="rect">
          <a:avLst/>
        </a:prstGeom>
        <a:solidFill>
          <a:schemeClr val="tx1">
            <a:lumMod val="85000"/>
            <a:lumOff val="1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dirty="0"/>
            <a:t>Wastewater</a:t>
          </a:r>
        </a:p>
      </dsp:txBody>
      <dsp:txXfrm>
        <a:off x="6405485" y="1497458"/>
        <a:ext cx="2032532" cy="488451"/>
      </dsp:txXfrm>
    </dsp:sp>
    <dsp:sp modelId="{3D90A049-3BF6-43F4-A149-E2F55E6286DE}">
      <dsp:nvSpPr>
        <dsp:cNvPr id="0" name=""/>
        <dsp:cNvSpPr/>
      </dsp:nvSpPr>
      <dsp:spPr>
        <a:xfrm>
          <a:off x="1581610" y="2236839"/>
          <a:ext cx="2358741" cy="174310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a:ln w="19050">
          <a:solidFill>
            <a:schemeClr val="tx1"/>
          </a:solidFill>
        </a:ln>
        <a:effectLst/>
      </dsp:spPr>
      <dsp:style>
        <a:lnRef idx="0">
          <a:scrgbClr r="0" g="0" b="0"/>
        </a:lnRef>
        <a:fillRef idx="1">
          <a:scrgbClr r="0" g="0" b="0"/>
        </a:fillRef>
        <a:effectRef idx="0">
          <a:scrgbClr r="0" g="0" b="0"/>
        </a:effectRef>
        <a:fontRef idx="minor"/>
      </dsp:style>
    </dsp:sp>
    <dsp:sp modelId="{C8BB3A3D-C367-4FB0-BBCB-65A79B094079}">
      <dsp:nvSpPr>
        <dsp:cNvPr id="0" name=""/>
        <dsp:cNvSpPr/>
      </dsp:nvSpPr>
      <dsp:spPr>
        <a:xfrm>
          <a:off x="2058377" y="3663884"/>
          <a:ext cx="2032532" cy="488451"/>
        </a:xfrm>
        <a:prstGeom prst="rect">
          <a:avLst/>
        </a:prstGeom>
        <a:solidFill>
          <a:schemeClr val="tx1">
            <a:lumMod val="85000"/>
            <a:lumOff val="1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dirty="0"/>
            <a:t>Solid Waste</a:t>
          </a:r>
        </a:p>
      </dsp:txBody>
      <dsp:txXfrm>
        <a:off x="2058377" y="3663884"/>
        <a:ext cx="2032532" cy="488451"/>
      </dsp:txXfrm>
    </dsp:sp>
    <dsp:sp modelId="{0C0B2D53-5931-468A-91FF-5026C5B88E22}">
      <dsp:nvSpPr>
        <dsp:cNvPr id="0" name=""/>
        <dsp:cNvSpPr/>
      </dsp:nvSpPr>
      <dsp:spPr>
        <a:xfrm>
          <a:off x="4479682" y="2236839"/>
          <a:ext cx="2358741" cy="174310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000" b="-1000"/>
          </a:stretch>
        </a:blipFill>
        <a:ln w="19050">
          <a:solidFill>
            <a:schemeClr val="tx1"/>
          </a:solidFill>
        </a:ln>
        <a:effectLst/>
      </dsp:spPr>
      <dsp:style>
        <a:lnRef idx="0">
          <a:scrgbClr r="0" g="0" b="0"/>
        </a:lnRef>
        <a:fillRef idx="1">
          <a:scrgbClr r="0" g="0" b="0"/>
        </a:fillRef>
        <a:effectRef idx="0">
          <a:scrgbClr r="0" g="0" b="0"/>
        </a:effectRef>
        <a:fontRef idx="minor"/>
      </dsp:style>
    </dsp:sp>
    <dsp:sp modelId="{85A6C5C3-37AE-4629-9B4E-70BE44FE0F15}">
      <dsp:nvSpPr>
        <dsp:cNvPr id="0" name=""/>
        <dsp:cNvSpPr/>
      </dsp:nvSpPr>
      <dsp:spPr>
        <a:xfrm>
          <a:off x="4956449" y="3663884"/>
          <a:ext cx="2032532" cy="488451"/>
        </a:xfrm>
        <a:prstGeom prst="rect">
          <a:avLst/>
        </a:prstGeom>
        <a:solidFill>
          <a:schemeClr val="tx1">
            <a:lumMod val="85000"/>
            <a:lumOff val="1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dirty="0"/>
            <a:t>Stormwater</a:t>
          </a:r>
        </a:p>
      </dsp:txBody>
      <dsp:txXfrm>
        <a:off x="4956449" y="3663884"/>
        <a:ext cx="2032532" cy="488451"/>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1727"/>
          </a:xfrm>
          <a:prstGeom prst="rect">
            <a:avLst/>
          </a:prstGeom>
        </p:spPr>
        <p:txBody>
          <a:bodyPr vert="horz" lIns="96651" tIns="48326" rIns="96651" bIns="48326" rtlCol="0"/>
          <a:lstStyle>
            <a:lvl1pPr algn="l">
              <a:defRPr sz="1300"/>
            </a:lvl1pPr>
          </a:lstStyle>
          <a:p>
            <a:endParaRPr lang="en-US"/>
          </a:p>
        </p:txBody>
      </p:sp>
      <p:sp>
        <p:nvSpPr>
          <p:cNvPr id="3" name="Date Placeholder 2"/>
          <p:cNvSpPr>
            <a:spLocks noGrp="1"/>
          </p:cNvSpPr>
          <p:nvPr>
            <p:ph type="dt" idx="1"/>
          </p:nvPr>
        </p:nvSpPr>
        <p:spPr>
          <a:xfrm>
            <a:off x="4143587" y="2"/>
            <a:ext cx="3169920" cy="481727"/>
          </a:xfrm>
          <a:prstGeom prst="rect">
            <a:avLst/>
          </a:prstGeom>
        </p:spPr>
        <p:txBody>
          <a:bodyPr vert="horz" lIns="96651" tIns="48326" rIns="96651" bIns="48326" rtlCol="0"/>
          <a:lstStyle>
            <a:lvl1pPr algn="r">
              <a:defRPr sz="1300"/>
            </a:lvl1pPr>
          </a:lstStyle>
          <a:p>
            <a:fld id="{A89D8C5A-2F91-44AF-B594-0AD245D98DD3}" type="datetimeFigureOut">
              <a:rPr lang="en-US" smtClean="0"/>
              <a:t>8/27/2024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1" tIns="48326" rIns="96651" bIns="48326" rtlCol="0" anchor="ctr"/>
          <a:lstStyle/>
          <a:p>
            <a:endParaRPr lang="en-US"/>
          </a:p>
        </p:txBody>
      </p:sp>
      <p:sp>
        <p:nvSpPr>
          <p:cNvPr id="5" name="Notes Placeholder 4"/>
          <p:cNvSpPr>
            <a:spLocks noGrp="1"/>
          </p:cNvSpPr>
          <p:nvPr>
            <p:ph type="body" sz="quarter" idx="3"/>
          </p:nvPr>
        </p:nvSpPr>
        <p:spPr>
          <a:xfrm>
            <a:off x="731521" y="4620579"/>
            <a:ext cx="5852160" cy="3780473"/>
          </a:xfrm>
          <a:prstGeom prst="rect">
            <a:avLst/>
          </a:prstGeom>
        </p:spPr>
        <p:txBody>
          <a:bodyPr vert="horz" lIns="96651" tIns="48326" rIns="96651" bIns="4832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1" tIns="48326" rIns="96651"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1" tIns="48326" rIns="96651" bIns="48326" rtlCol="0" anchor="b"/>
          <a:lstStyle>
            <a:lvl1pPr algn="r">
              <a:defRPr sz="1300"/>
            </a:lvl1pPr>
          </a:lstStyle>
          <a:p>
            <a:fld id="{9F2021B8-ABCB-444E-9710-332171329BA1}" type="slidenum">
              <a:rPr lang="en-US" smtClean="0"/>
              <a:t>‹#›</a:t>
            </a:fld>
            <a:endParaRPr lang="en-US"/>
          </a:p>
        </p:txBody>
      </p:sp>
    </p:spTree>
    <p:extLst>
      <p:ext uri="{BB962C8B-B14F-4D97-AF65-F5344CB8AC3E}">
        <p14:creationId xmlns:p14="http://schemas.microsoft.com/office/powerpoint/2010/main" val="3542103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and thank you for attending the 2</a:t>
            </a:r>
            <a:r>
              <a:rPr lang="en-US" baseline="30000" dirty="0"/>
              <a:t>nd</a:t>
            </a:r>
            <a:r>
              <a:rPr lang="en-US" dirty="0"/>
              <a:t> BPAS Workshop. My name is Rob Mather, and I work for the Village in the Planning Department as a review engineer. The goal of this presentation is to provide information pertaining to our infrastructure, both locally and countywide, as we brainstorm how to proceed with providing our input on BPAS allocations to the Monroe County BOCC. </a:t>
            </a:r>
          </a:p>
          <a:p>
            <a:endParaRPr lang="en-US" dirty="0"/>
          </a:p>
          <a:p>
            <a:r>
              <a:rPr lang="en-US" dirty="0"/>
              <a:t>In this presentation, I will be discussing the current status and capacity of our traffic and roads, potable water system, wastewater system, solid waste management, and stormwater management. </a:t>
            </a:r>
          </a:p>
          <a:p>
            <a:endParaRPr lang="en-US" dirty="0"/>
          </a:p>
          <a:p>
            <a:r>
              <a:rPr lang="en-US" dirty="0"/>
              <a:t>I ask that you please hold your questions until we open the floor for questions at the end. Also please understand that we may not have all the answers to specific questions at this time. I would like to make it clear that this information is intended to be a general overview of our infrastructure and is not any type of specific capacity study.</a:t>
            </a:r>
          </a:p>
          <a:p>
            <a:endParaRPr lang="en-US" dirty="0"/>
          </a:p>
        </p:txBody>
      </p:sp>
      <p:sp>
        <p:nvSpPr>
          <p:cNvPr id="4" name="Slide Number Placeholder 3"/>
          <p:cNvSpPr>
            <a:spLocks noGrp="1"/>
          </p:cNvSpPr>
          <p:nvPr>
            <p:ph type="sldNum" sz="quarter" idx="5"/>
          </p:nvPr>
        </p:nvSpPr>
        <p:spPr/>
        <p:txBody>
          <a:bodyPr/>
          <a:lstStyle/>
          <a:p>
            <a:fld id="{9F2021B8-ABCB-444E-9710-332171329BA1}" type="slidenum">
              <a:rPr lang="en-US" smtClean="0"/>
              <a:t>1</a:t>
            </a:fld>
            <a:endParaRPr lang="en-US" dirty="0"/>
          </a:p>
        </p:txBody>
      </p:sp>
    </p:spTree>
    <p:extLst>
      <p:ext uri="{BB962C8B-B14F-4D97-AF65-F5344CB8AC3E}">
        <p14:creationId xmlns:p14="http://schemas.microsoft.com/office/powerpoint/2010/main" val="204450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6763" y="661988"/>
            <a:ext cx="5761037" cy="3240087"/>
          </a:xfrm>
        </p:spPr>
      </p:sp>
      <p:sp>
        <p:nvSpPr>
          <p:cNvPr id="3" name="Notes Placeholder 2"/>
          <p:cNvSpPr>
            <a:spLocks noGrp="1"/>
          </p:cNvSpPr>
          <p:nvPr>
            <p:ph type="body" idx="1"/>
          </p:nvPr>
        </p:nvSpPr>
        <p:spPr>
          <a:xfrm>
            <a:off x="731519" y="4133423"/>
            <a:ext cx="5852160" cy="4805789"/>
          </a:xfrm>
        </p:spPr>
        <p:txBody>
          <a:bodyPr/>
          <a:lstStyle/>
          <a:p>
            <a:r>
              <a:rPr lang="en-US" sz="1100" dirty="0"/>
              <a:t>To understand why traffic can be so severe in Islamorada, lets not “delay” in discussing some of the local background conditions. A good question to start with is: why do we experience traffic delays in Islamorada? We have a limited roadway network in the Keys. US-1 (aka Overseas Hwy) is the main arterial roadway that connects the Islands from Key West to Miami-Dade County. Local roadways are available on some islands, however, you still have to traverse US-1 to travel between islands by car. </a:t>
            </a:r>
          </a:p>
          <a:p>
            <a:endParaRPr lang="en-US" sz="1100" dirty="0"/>
          </a:p>
          <a:p>
            <a:r>
              <a:rPr lang="en-US" sz="1100" dirty="0"/>
              <a:t>Our geography also plays a role when it comes to traffic. Islamorada is in the north portion of the keys. This means that all vehicles travelling to any destination south of us must pass through Islamorada to get to their destination and must return through Islamorada after exiting their destination. Second, our roadway transitions from four divided lanes throughout Key Largo and Tavernier to two undivided lanes as you enter Plantation Key from the north. This creates a bottleneck and requires drivers to slow during periods of high usage. Other traffic generators worth mentioning are accidents, special events, school zones, and the snake creek draw bridge, which tends to cause delays. </a:t>
            </a:r>
          </a:p>
          <a:p>
            <a:endParaRPr lang="en-US" sz="1100" dirty="0"/>
          </a:p>
          <a:p>
            <a:r>
              <a:rPr lang="en-US" sz="1100" dirty="0"/>
              <a:t>In addition to all the pass-through traffic, and local tourism and residential traffic, projects can also contribute to delays. Some of the future projects in the works are as follows: FDOT is planning: US-1 Resurfacing through Plantation Key, &amp; Snake Creek Bridge replacement which is currently under study. FKAA has been working the transmission mains through Islamorada. They’ve completed upper </a:t>
            </a:r>
            <a:r>
              <a:rPr lang="en-US" sz="1100" dirty="0" err="1"/>
              <a:t>Matecumbe</a:t>
            </a:r>
            <a:r>
              <a:rPr lang="en-US" sz="1100" dirty="0"/>
              <a:t> in late July 2024, and are currently working their way north. </a:t>
            </a:r>
          </a:p>
          <a:p>
            <a:r>
              <a:rPr lang="en-US" sz="1100" dirty="0"/>
              <a:t>Finally, to summarize our traffic counts, the graphic at the bottom shows the average annual daily traffic counts conducted by FDOT for Islamorada in 2023. This represents the sum of the traffic volume counted over the year and divided by 365 to give the average daily traffic. Plantation Key is at ~30,000 trips/day, Windley Key and Upper Mat are around ~23,000 trips/day, and Lower Mat is around ~14,700 trips/day. </a:t>
            </a:r>
          </a:p>
        </p:txBody>
      </p:sp>
      <p:sp>
        <p:nvSpPr>
          <p:cNvPr id="4" name="Slide Number Placeholder 3"/>
          <p:cNvSpPr>
            <a:spLocks noGrp="1"/>
          </p:cNvSpPr>
          <p:nvPr>
            <p:ph type="sldNum" sz="quarter" idx="5"/>
          </p:nvPr>
        </p:nvSpPr>
        <p:spPr/>
        <p:txBody>
          <a:bodyPr/>
          <a:lstStyle/>
          <a:p>
            <a:fld id="{9F2021B8-ABCB-444E-9710-332171329BA1}" type="slidenum">
              <a:rPr lang="en-US" smtClean="0"/>
              <a:t>2</a:t>
            </a:fld>
            <a:endParaRPr lang="en-US" dirty="0"/>
          </a:p>
        </p:txBody>
      </p:sp>
    </p:spTree>
    <p:extLst>
      <p:ext uri="{BB962C8B-B14F-4D97-AF65-F5344CB8AC3E}">
        <p14:creationId xmlns:p14="http://schemas.microsoft.com/office/powerpoint/2010/main" val="16834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82613"/>
            <a:ext cx="5762625" cy="3241675"/>
          </a:xfrm>
        </p:spPr>
      </p:sp>
      <p:sp>
        <p:nvSpPr>
          <p:cNvPr id="3" name="Notes Placeholder 2"/>
          <p:cNvSpPr>
            <a:spLocks noGrp="1"/>
          </p:cNvSpPr>
          <p:nvPr>
            <p:ph type="body" idx="1"/>
          </p:nvPr>
        </p:nvSpPr>
        <p:spPr>
          <a:xfrm>
            <a:off x="731521" y="4087176"/>
            <a:ext cx="5852160" cy="5032296"/>
          </a:xfrm>
        </p:spPr>
        <p:txBody>
          <a:bodyPr/>
          <a:lstStyle/>
          <a:p>
            <a:r>
              <a:rPr lang="en-US" sz="1100" dirty="0"/>
              <a:t>Now that we have an understanding of the local traffic conditions, let’s “drive-home” how our traffic levels are evaluated. Monroe County has a consultant that conducts the US-1 Arterial Travel Time and Delay Study on a biennial basis to monitor the level of service on US-1. The study is typically conducted in peak season by completing 14 round trips in March from Key West to Dade and vice versa, and measuring the time and delays for each of the trip segments. </a:t>
            </a:r>
          </a:p>
          <a:p>
            <a:endParaRPr lang="en-US" sz="1100" dirty="0"/>
          </a:p>
          <a:p>
            <a:r>
              <a:rPr lang="en-US" sz="1100" dirty="0"/>
              <a:t>The result of the study is a summary of the level of service for US-1 and is further broken down by each of its segments. For overall US-1, the roadway is scored by comparing the average travel speed of the runs to 45 mph. The road segments are individually scored by comparing the average travel speed in relation to the posted speed limit for each segment. You can see the level of service ranking systems for each here. For example, if average traffic flow is 1.5 mph above the speed limit, we know that road segment is operating at a LOS A.</a:t>
            </a:r>
          </a:p>
          <a:p>
            <a:endParaRPr lang="en-US" sz="1100" dirty="0"/>
          </a:p>
          <a:p>
            <a:r>
              <a:rPr lang="en-US" sz="1100" dirty="0"/>
              <a:t>In the 2021 study, US-1 ranked at LOS C, Plantation Key – C, Windley Key – D, Upper </a:t>
            </a:r>
            <a:r>
              <a:rPr lang="en-US" sz="1100" dirty="0" err="1"/>
              <a:t>Matecumbe</a:t>
            </a:r>
            <a:r>
              <a:rPr lang="en-US" sz="1100" dirty="0"/>
              <a:t> – E, Tea Table – A, and Lower Mat – C. </a:t>
            </a:r>
          </a:p>
          <a:p>
            <a:endParaRPr lang="en-US" sz="1100" dirty="0"/>
          </a:p>
          <a:p>
            <a:r>
              <a:rPr lang="en-US" sz="1100" dirty="0"/>
              <a:t>In 2023, a draft study was conducted but the results were not approved by the county, who chose to gather additional data due to excessive traffic signal and construction delays, and the potential for improved traffic flow conditions following FDOT signal improvements. In March 2024, BOCC motioned to delay the collection of new data as the signal re-timing project had not been completed. The new data will be collected in 2025. </a:t>
            </a:r>
          </a:p>
          <a:p>
            <a:endParaRPr lang="en-US" sz="1100" dirty="0"/>
          </a:p>
          <a:p>
            <a:r>
              <a:rPr lang="en-US" sz="1100" dirty="0"/>
              <a:t>In the 2023 draft study, US-1 dropped from C to D, Plantation Key dropped C to D, Windley Key dropped D to E, Upper Mat remained an E, Tea Table dropped from A to B, and Lower Mat increased from C to B.</a:t>
            </a:r>
          </a:p>
          <a:p>
            <a:endParaRPr lang="en-US" sz="1100" dirty="0"/>
          </a:p>
          <a:p>
            <a:endParaRPr lang="en-US" sz="1100" dirty="0"/>
          </a:p>
        </p:txBody>
      </p:sp>
      <p:sp>
        <p:nvSpPr>
          <p:cNvPr id="4" name="Slide Number Placeholder 3"/>
          <p:cNvSpPr>
            <a:spLocks noGrp="1"/>
          </p:cNvSpPr>
          <p:nvPr>
            <p:ph type="sldNum" sz="quarter" idx="5"/>
          </p:nvPr>
        </p:nvSpPr>
        <p:spPr/>
        <p:txBody>
          <a:bodyPr/>
          <a:lstStyle/>
          <a:p>
            <a:fld id="{9F2021B8-ABCB-444E-9710-332171329BA1}" type="slidenum">
              <a:rPr lang="en-US" smtClean="0"/>
              <a:t>3</a:t>
            </a:fld>
            <a:endParaRPr lang="en-US" dirty="0"/>
          </a:p>
        </p:txBody>
      </p:sp>
    </p:spTree>
    <p:extLst>
      <p:ext uri="{BB962C8B-B14F-4D97-AF65-F5344CB8AC3E}">
        <p14:creationId xmlns:p14="http://schemas.microsoft.com/office/powerpoint/2010/main" val="796162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3953406"/>
          </a:xfrm>
        </p:spPr>
        <p:txBody>
          <a:bodyPr/>
          <a:lstStyle/>
          <a:p>
            <a:r>
              <a:rPr lang="en-US" dirty="0">
                <a:effectLst/>
                <a:latin typeface="Calibri" panose="020F0502020204030204" pitchFamily="34" charset="0"/>
                <a:ea typeface="Aptos" panose="020B0004020202020204" pitchFamily="34" charset="0"/>
                <a:cs typeface="Times New Roman" panose="02020603050405020304" pitchFamily="18" charset="0"/>
              </a:rPr>
              <a:t>Let's transition, or should </a:t>
            </a:r>
            <a:r>
              <a:rPr lang="en-US" dirty="0">
                <a:latin typeface="Calibri" panose="020F0502020204030204" pitchFamily="34" charset="0"/>
                <a:ea typeface="Aptos" panose="020B0004020202020204" pitchFamily="34" charset="0"/>
                <a:cs typeface="Times New Roman" panose="02020603050405020304" pitchFamily="18" charset="0"/>
              </a:rPr>
              <a:t>I say “transmission” </a:t>
            </a:r>
            <a:r>
              <a:rPr lang="en-US" dirty="0">
                <a:effectLst/>
                <a:latin typeface="Calibri" panose="020F0502020204030204" pitchFamily="34" charset="0"/>
                <a:ea typeface="Aptos" panose="020B0004020202020204" pitchFamily="34" charset="0"/>
                <a:cs typeface="Times New Roman" panose="02020603050405020304" pitchFamily="18" charset="0"/>
              </a:rPr>
              <a:t>to potable water. Our water supply is serviced and maintained by the Florida Keys Aqueduct Authority (FKAA). Water is treated at the Florida City Water Treatment Plant and pumped through a 130-mile-long transmission main at a max pressure of 250 psi. The primary water source is the Biscayne Aquifer, just west of Florida City. There is a secondary aquifer, the </a:t>
            </a:r>
            <a:r>
              <a:rPr lang="en-US" dirty="0" err="1">
                <a:effectLst/>
                <a:latin typeface="Calibri" panose="020F0502020204030204" pitchFamily="34" charset="0"/>
                <a:ea typeface="Aptos" panose="020B0004020202020204" pitchFamily="34" charset="0"/>
                <a:cs typeface="Times New Roman" panose="02020603050405020304" pitchFamily="18" charset="0"/>
              </a:rPr>
              <a:t>FloriDAN</a:t>
            </a:r>
            <a:r>
              <a:rPr lang="en-US" dirty="0">
                <a:effectLst/>
                <a:latin typeface="Calibri" panose="020F0502020204030204" pitchFamily="34" charset="0"/>
                <a:ea typeface="Aptos" panose="020B0004020202020204" pitchFamily="34" charset="0"/>
                <a:cs typeface="Times New Roman" panose="02020603050405020304" pitchFamily="18" charset="0"/>
              </a:rPr>
              <a:t> aquifer, which is treated by reverse osmosis to supplement the Biscayne Aquifer. </a:t>
            </a:r>
          </a:p>
          <a:p>
            <a:endParaRPr lang="en-US" dirty="0">
              <a:effectLst/>
              <a:latin typeface="Aptos" panose="020B0004020202020204" pitchFamily="34" charset="0"/>
              <a:ea typeface="Aptos" panose="020B0004020202020204" pitchFamily="34" charset="0"/>
              <a:cs typeface="Aptos" panose="020B0004020202020204" pitchFamily="34" charset="0"/>
            </a:endParaRPr>
          </a:p>
          <a:p>
            <a:r>
              <a:rPr lang="en-US" dirty="0">
                <a:effectLst/>
                <a:latin typeface="Calibri" panose="020F0502020204030204" pitchFamily="34" charset="0"/>
                <a:ea typeface="Aptos" panose="020B0004020202020204" pitchFamily="34" charset="0"/>
                <a:cs typeface="Times New Roman" panose="02020603050405020304" pitchFamily="18" charset="0"/>
              </a:rPr>
              <a:t>Water use from the Biscayne Aquifer is regulated by SFWMD at 17.79 MGD during regular conditions and at 17 MGD in drought conditions. In conditions that require excess demand, water is pulled from the Floridan Aquifer system which has a capacity of 6 MGD. FKAA also has two RO plants in the keys, one in Marathon which can currently supply 1 MGD and one in Stock Island with 2 MGD. FKAA is working to increase the capacity of the keys RO plants to 4 MGD. </a:t>
            </a:r>
          </a:p>
          <a:p>
            <a:r>
              <a:rPr lang="en-US" dirty="0">
                <a:effectLst/>
                <a:latin typeface="Calibri" panose="020F0502020204030204" pitchFamily="34" charset="0"/>
                <a:ea typeface="Aptos" panose="020B0004020202020204" pitchFamily="34" charset="0"/>
                <a:cs typeface="Times New Roman" panose="02020603050405020304" pitchFamily="18" charset="0"/>
              </a:rPr>
              <a:t>As you may have seen in Islamorada, FKAA is replacing the 1980’s water main pipes with larger and more resilient pipes. </a:t>
            </a:r>
            <a:r>
              <a:rPr lang="en-US" dirty="0">
                <a:latin typeface="Calibri" panose="020F0502020204030204" pitchFamily="34" charset="0"/>
                <a:ea typeface="Aptos" panose="020B0004020202020204" pitchFamily="34" charset="0"/>
                <a:cs typeface="Times New Roman" panose="02020603050405020304" pitchFamily="18" charset="0"/>
              </a:rPr>
              <a:t>New p</a:t>
            </a:r>
            <a:r>
              <a:rPr lang="en-US" dirty="0">
                <a:effectLst/>
                <a:latin typeface="Calibri" panose="020F0502020204030204" pitchFamily="34" charset="0"/>
                <a:ea typeface="Aptos" panose="020B0004020202020204" pitchFamily="34" charset="0"/>
                <a:cs typeface="Times New Roman" panose="02020603050405020304" pitchFamily="18" charset="0"/>
              </a:rPr>
              <a:t>ipes are cathodically protected from saltwater degradation and are being routed deep underground at bridge crossings, further protecting the infrastructure from wind and surge damage. FKAA also maintains storage tank facilities and pump stations throughout the keys to ensure continual service. Additionally, there are emergency backup pumps and 45,000 gallons of fuel in storage. As an example of emergency capacity, the diesel pumps were run for 28 days continuously after Hurricane Andrew. </a:t>
            </a:r>
            <a:endParaRPr lang="en-US"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9F2021B8-ABCB-444E-9710-332171329BA1}" type="slidenum">
              <a:rPr lang="en-US" smtClean="0"/>
              <a:t>4</a:t>
            </a:fld>
            <a:endParaRPr lang="en-US"/>
          </a:p>
        </p:txBody>
      </p:sp>
    </p:spTree>
    <p:extLst>
      <p:ext uri="{BB962C8B-B14F-4D97-AF65-F5344CB8AC3E}">
        <p14:creationId xmlns:p14="http://schemas.microsoft.com/office/powerpoint/2010/main" val="1580836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Aptos" panose="020B0004020202020204" pitchFamily="34" charset="0"/>
                <a:cs typeface="Times New Roman" panose="02020603050405020304" pitchFamily="18" charset="0"/>
              </a:rPr>
              <a:t>Now that we have a “taste” for the source and the system for our fresh water, let’s review the average daily demand on the system. The first table provides a listing of functional population projections, average daily demand in gallons, and average per capita water consumption in gallons from the years 2000 to 2023. As shown by the table, there have been periods of fluctuation where the water demand varied but generally remained under 18 MGD until 2019. In turn, 2019 was the first year where the demand was greater than 18 MGD and has remained above 18 MGD ever since. The chart on the right shows a more recent timeframe from 2013 to 2023. There have been some incremental increases in the average water demand over the last 5 years, and the demand for 2023 is at 20.26 MGD. </a:t>
            </a:r>
            <a:endParaRPr lang="en-US" dirty="0">
              <a:effectLst/>
              <a:latin typeface="Aptos" panose="020B0004020202020204" pitchFamily="34" charset="0"/>
              <a:ea typeface="Aptos" panose="020B0004020202020204" pitchFamily="34" charset="0"/>
              <a:cs typeface="Aptos" panose="020B0004020202020204" pitchFamily="34" charset="0"/>
            </a:endParaRPr>
          </a:p>
          <a:p>
            <a:endParaRPr lang="en-US" dirty="0">
              <a:effectLst/>
              <a:latin typeface="Aptos" panose="020B0004020202020204" pitchFamily="34" charset="0"/>
              <a:ea typeface="Aptos" panose="020B0004020202020204" pitchFamily="34" charset="0"/>
              <a:cs typeface="Aptos" panose="020B0004020202020204" pitchFamily="34" charset="0"/>
            </a:endParaRPr>
          </a:p>
          <a:p>
            <a:r>
              <a:rPr lang="en-US" dirty="0">
                <a:effectLst/>
                <a:latin typeface="Calibri" panose="020F0502020204030204" pitchFamily="34" charset="0"/>
                <a:ea typeface="Aptos" panose="020B0004020202020204" pitchFamily="34" charset="0"/>
                <a:cs typeface="Times New Roman" panose="02020603050405020304" pitchFamily="18" charset="0"/>
              </a:rPr>
              <a:t>FKAA continually monitors and tracks system conditions and plans for future changes that are necessary to continue supplying the keys with an adequate water supply. Between the aquifers and the RO plants, there is capacity to satisfy our potable water demands. </a:t>
            </a:r>
          </a:p>
          <a:p>
            <a:endParaRPr lang="en-US" dirty="0">
              <a:latin typeface="Calibri" panose="020F050202020403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2021B8-ABCB-444E-9710-332171329BA1}" type="slidenum">
              <a:rPr lang="en-US" smtClean="0"/>
              <a:t>5</a:t>
            </a:fld>
            <a:endParaRPr lang="en-US" dirty="0"/>
          </a:p>
        </p:txBody>
      </p:sp>
    </p:spTree>
    <p:extLst>
      <p:ext uri="{BB962C8B-B14F-4D97-AF65-F5344CB8AC3E}">
        <p14:creationId xmlns:p14="http://schemas.microsoft.com/office/powerpoint/2010/main" val="4159106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0413"/>
            <a:ext cx="5759450" cy="3240087"/>
          </a:xfrm>
        </p:spPr>
      </p:sp>
      <p:sp>
        <p:nvSpPr>
          <p:cNvPr id="3" name="Notes Placeholder 2"/>
          <p:cNvSpPr>
            <a:spLocks noGrp="1"/>
          </p:cNvSpPr>
          <p:nvPr>
            <p:ph type="body" idx="1"/>
          </p:nvPr>
        </p:nvSpPr>
        <p:spPr>
          <a:xfrm>
            <a:off x="731838" y="4169314"/>
            <a:ext cx="5852160" cy="5105315"/>
          </a:xfrm>
        </p:spPr>
        <p:txBody>
          <a:bodyPr/>
          <a:lstStyle/>
          <a:p>
            <a:r>
              <a:rPr lang="en-US" sz="1100" dirty="0"/>
              <a:t>We will now discuss the water that does not taste good, wastewater. In the past, many homes utilized septic tanks with drain fields and businesses used outdated package treatment plants. These sanitary systems were prone to neglect and leaks and contributed to water quality issues. The State of Florida issued a legislative mandate for improved wastewater treatment and disposal standards in 2010. This led to Islamorada tackling a $130 million dollar septic-to-sewer conversion program between 2012 and 2016. Upon completion, the Village of Islamorada now maintains a centralized vacuum &amp; low-pressure wastewater system to collect our wastewater. What gets collected in our pipes is subsequently sent up to Key Largo through a low pressure force main. We have an interlocal agreement with Key Largo Wastewater Treatment District, who provides treatment for the wastewater. As you can see in the graph below, our monthly wastewater flows remain well under the allocated flows from KLWTD. </a:t>
            </a:r>
          </a:p>
          <a:p>
            <a:endParaRPr lang="en-US" sz="1100" dirty="0"/>
          </a:p>
          <a:p>
            <a:r>
              <a:rPr lang="en-US" sz="1100" dirty="0"/>
              <a:t>One of the challenges faced by the system is continual maintenance. Like any system, parts are prone to breaking and leaking. However, we have a hard-working team who anticipates problems and are always ready to respond to issues. One of the projects being planned is a booster pump station in north plantation key. Once installed, this booster is anticipated to reduce wear and tear on our system by providing a means to send a more uniform flow, eliminating some hammering and air issues encountered with the pipe and pump systems. </a:t>
            </a:r>
          </a:p>
          <a:p>
            <a:endParaRPr lang="en-US" sz="1100" dirty="0"/>
          </a:p>
          <a:p>
            <a:r>
              <a:rPr lang="en-US" sz="1100" dirty="0"/>
              <a:t>I’ve spoken with AJ </a:t>
            </a:r>
            <a:r>
              <a:rPr lang="en-US" sz="1100" dirty="0" err="1"/>
              <a:t>Englemeyer</a:t>
            </a:r>
            <a:r>
              <a:rPr lang="en-US" sz="1100" dirty="0"/>
              <a:t>, our public works director regarding his take on the future capacity of our system. Our system is currently operating well within our design capacity. The original design was created with a factor of safety built in for future developments. Our wastewater consultant, engineering firm Wade Trim, is going to be conducting a capacity study to evaluate future needs and anticipate improvements before they become an issue. This will be conducted over the next budget year. </a:t>
            </a:r>
          </a:p>
        </p:txBody>
      </p:sp>
      <p:sp>
        <p:nvSpPr>
          <p:cNvPr id="4" name="Slide Number Placeholder 3"/>
          <p:cNvSpPr>
            <a:spLocks noGrp="1"/>
          </p:cNvSpPr>
          <p:nvPr>
            <p:ph type="sldNum" sz="quarter" idx="5"/>
          </p:nvPr>
        </p:nvSpPr>
        <p:spPr/>
        <p:txBody>
          <a:bodyPr/>
          <a:lstStyle/>
          <a:p>
            <a:fld id="{9F2021B8-ABCB-444E-9710-332171329BA1}" type="slidenum">
              <a:rPr lang="en-US" smtClean="0"/>
              <a:t>6</a:t>
            </a:fld>
            <a:endParaRPr lang="en-US"/>
          </a:p>
        </p:txBody>
      </p:sp>
    </p:spTree>
    <p:extLst>
      <p:ext uri="{BB962C8B-B14F-4D97-AF65-F5344CB8AC3E}">
        <p14:creationId xmlns:p14="http://schemas.microsoft.com/office/powerpoint/2010/main" val="2272446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not “waste” any time transitioning this discussion to Islamorada’s solid waste infrastructure. Island Disposal is our solid waste hauler since Jan 1, 2024. </a:t>
            </a:r>
          </a:p>
          <a:p>
            <a:endParaRPr lang="en-US" dirty="0"/>
          </a:p>
          <a:p>
            <a:r>
              <a:rPr lang="en-US" dirty="0"/>
              <a:t>I spoke with their operations manager, Jonathon Lindback, about the current and future capacity of our solid waste and any issues they may anticipate in consideration to future building permit allocations. Island Disposal had a relatively seamless transition from the previous hauler. They were able to retain most staff that knew local routes and were able to increase pickup efficiency with the use of automated arms. </a:t>
            </a:r>
          </a:p>
          <a:p>
            <a:endParaRPr lang="en-US" dirty="0"/>
          </a:p>
          <a:p>
            <a:r>
              <a:rPr lang="en-US" dirty="0"/>
              <a:t>Solid waste from Islamorada is hauled to either the Layton landfill or the Card Sound Transfer Station, then hauled out of the keys. Garbage is transported to the Solid Waste Authority of West Palm Beach Renewable Energy Facility.</a:t>
            </a:r>
          </a:p>
          <a:p>
            <a:endParaRPr lang="en-US" dirty="0"/>
          </a:p>
          <a:p>
            <a:r>
              <a:rPr lang="en-US" dirty="0"/>
              <a:t>As far as the future capacity of Island Disposal, they are confident in their ability to service Islamorada continually regardless of the amount of development that takes place. Jonathon felt that they could easily accommodate extra routes with minimal changes to staffing or equipment.</a:t>
            </a:r>
          </a:p>
          <a:p>
            <a:endParaRPr lang="en-US" dirty="0"/>
          </a:p>
          <a:p>
            <a:endParaRPr lang="en-US" dirty="0"/>
          </a:p>
        </p:txBody>
      </p:sp>
      <p:sp>
        <p:nvSpPr>
          <p:cNvPr id="4" name="Slide Number Placeholder 3"/>
          <p:cNvSpPr>
            <a:spLocks noGrp="1"/>
          </p:cNvSpPr>
          <p:nvPr>
            <p:ph type="sldNum" sz="quarter" idx="5"/>
          </p:nvPr>
        </p:nvSpPr>
        <p:spPr/>
        <p:txBody>
          <a:bodyPr/>
          <a:lstStyle/>
          <a:p>
            <a:fld id="{9F2021B8-ABCB-444E-9710-332171329BA1}" type="slidenum">
              <a:rPr lang="en-US" smtClean="0"/>
              <a:t>7</a:t>
            </a:fld>
            <a:endParaRPr lang="en-US"/>
          </a:p>
        </p:txBody>
      </p:sp>
    </p:spTree>
    <p:extLst>
      <p:ext uri="{BB962C8B-B14F-4D97-AF65-F5344CB8AC3E}">
        <p14:creationId xmlns:p14="http://schemas.microsoft.com/office/powerpoint/2010/main" val="2726720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9"/>
            <a:ext cx="5852160" cy="4594675"/>
          </a:xfrm>
        </p:spPr>
        <p:txBody>
          <a:bodyPr/>
          <a:lstStyle/>
          <a:p>
            <a:r>
              <a:rPr lang="en-US" sz="1100" dirty="0"/>
              <a:t>I hope this presentation has not been too “draining” but we are almost finished. The last topic focuses on stormwater around the Village. The Village does not maintain a centralized stormwater system, due to our unique geography and topography. We do, however, regulate and inspect stormwater management for all new development, for the purpose of providing safe management and disposal of runoff from developed areas, and to protect natural resources to minimize or eliminate potential adverse impacts to surface waters, shallow groundwater, and natural resources areas within the Village.</a:t>
            </a:r>
          </a:p>
          <a:p>
            <a:endParaRPr lang="en-US" sz="1100" dirty="0"/>
          </a:p>
          <a:p>
            <a:r>
              <a:rPr lang="en-US" sz="1100" dirty="0"/>
              <a:t>One of the stormwater developments in the Village is the upcoming stormwater management plan. The Village is currently working with WSP to finalize the scope of work for our new stormwater master plan. This master plan will be created to analyze and address the following topics: water quality, current and future flood risks, re-development, and growth. The plan will be looking into areas of future tidal flooding as well. The new plan will guide our stormwater management program for the next 10 or more years, including analyzing and refining our stormwater related policies, and providing a capital improvements plan for stormwater projects on a 10-year time frame with projects recommended by priority and cost to benefit ratio. These projects will focus on reducing runoff rates, increasing storage volumes, and reducing pollutants. </a:t>
            </a:r>
          </a:p>
          <a:p>
            <a:endParaRPr lang="en-US" sz="1100" dirty="0"/>
          </a:p>
          <a:p>
            <a:r>
              <a:rPr lang="en-US" sz="1100" dirty="0"/>
              <a:t>Also, there will be financial and funding recommendations to assist with these projects. Based on the final project and cost considerations, recommendations for funding sources will be made including grants, public-private partnerships, bonding, and loan funds. </a:t>
            </a:r>
          </a:p>
          <a:p>
            <a:endParaRPr lang="en-US" sz="1100" dirty="0"/>
          </a:p>
          <a:p>
            <a:endParaRPr lang="en-US" sz="1100" dirty="0"/>
          </a:p>
        </p:txBody>
      </p:sp>
      <p:sp>
        <p:nvSpPr>
          <p:cNvPr id="4" name="Slide Number Placeholder 3"/>
          <p:cNvSpPr>
            <a:spLocks noGrp="1"/>
          </p:cNvSpPr>
          <p:nvPr>
            <p:ph type="sldNum" sz="quarter" idx="5"/>
          </p:nvPr>
        </p:nvSpPr>
        <p:spPr/>
        <p:txBody>
          <a:bodyPr/>
          <a:lstStyle/>
          <a:p>
            <a:fld id="{9F2021B8-ABCB-444E-9710-332171329BA1}" type="slidenum">
              <a:rPr lang="en-US" smtClean="0"/>
              <a:t>8</a:t>
            </a:fld>
            <a:endParaRPr lang="en-US"/>
          </a:p>
        </p:txBody>
      </p:sp>
    </p:spTree>
    <p:extLst>
      <p:ext uri="{BB962C8B-B14F-4D97-AF65-F5344CB8AC3E}">
        <p14:creationId xmlns:p14="http://schemas.microsoft.com/office/powerpoint/2010/main" val="2351391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9"/>
            <a:ext cx="5852160" cy="4594675"/>
          </a:xfrm>
        </p:spPr>
        <p:txBody>
          <a:bodyPr/>
          <a:lstStyle/>
          <a:p>
            <a:endParaRPr lang="en-US" dirty="0"/>
          </a:p>
        </p:txBody>
      </p:sp>
      <p:sp>
        <p:nvSpPr>
          <p:cNvPr id="4" name="Slide Number Placeholder 3"/>
          <p:cNvSpPr>
            <a:spLocks noGrp="1"/>
          </p:cNvSpPr>
          <p:nvPr>
            <p:ph type="sldNum" sz="quarter" idx="5"/>
          </p:nvPr>
        </p:nvSpPr>
        <p:spPr/>
        <p:txBody>
          <a:bodyPr/>
          <a:lstStyle/>
          <a:p>
            <a:fld id="{9F2021B8-ABCB-444E-9710-332171329BA1}" type="slidenum">
              <a:rPr lang="en-US" smtClean="0"/>
              <a:t>9</a:t>
            </a:fld>
            <a:endParaRPr lang="en-US"/>
          </a:p>
        </p:txBody>
      </p:sp>
    </p:spTree>
    <p:extLst>
      <p:ext uri="{BB962C8B-B14F-4D97-AF65-F5344CB8AC3E}">
        <p14:creationId xmlns:p14="http://schemas.microsoft.com/office/powerpoint/2010/main" val="284946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0B2DC-48CE-A421-C02A-7B040DF830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93179E-0055-124C-BAB9-0146B3D92A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FF18E3-0FFB-2589-5D15-EFB882433B3C}"/>
              </a:ext>
            </a:extLst>
          </p:cNvPr>
          <p:cNvSpPr>
            <a:spLocks noGrp="1"/>
          </p:cNvSpPr>
          <p:nvPr>
            <p:ph type="dt" sz="half" idx="10"/>
          </p:nvPr>
        </p:nvSpPr>
        <p:spPr/>
        <p:txBody>
          <a:bodyPr/>
          <a:lstStyle/>
          <a:p>
            <a:fld id="{2B4FB71C-2315-46F2-8CA7-24C06F175AD5}" type="datetime1">
              <a:rPr lang="en-US" smtClean="0"/>
              <a:t>8/27/2024</a:t>
            </a:fld>
            <a:endParaRPr lang="en-US"/>
          </a:p>
        </p:txBody>
      </p:sp>
      <p:sp>
        <p:nvSpPr>
          <p:cNvPr id="5" name="Footer Placeholder 4">
            <a:extLst>
              <a:ext uri="{FF2B5EF4-FFF2-40B4-BE49-F238E27FC236}">
                <a16:creationId xmlns:a16="http://schemas.microsoft.com/office/drawing/2014/main" id="{941E3C10-D453-6B80-7A69-7CD940E56786}"/>
              </a:ext>
            </a:extLst>
          </p:cNvPr>
          <p:cNvSpPr>
            <a:spLocks noGrp="1"/>
          </p:cNvSpPr>
          <p:nvPr>
            <p:ph type="ftr" sz="quarter" idx="11"/>
          </p:nvPr>
        </p:nvSpPr>
        <p:spPr/>
        <p:txBody>
          <a:bodyPr/>
          <a:lstStyle/>
          <a:p>
            <a:r>
              <a:rPr lang="en-US"/>
              <a:t>ISLAMORADA BPAS Workshop #2 8/28/2024</a:t>
            </a:r>
          </a:p>
        </p:txBody>
      </p:sp>
      <p:sp>
        <p:nvSpPr>
          <p:cNvPr id="6" name="Slide Number Placeholder 5">
            <a:extLst>
              <a:ext uri="{FF2B5EF4-FFF2-40B4-BE49-F238E27FC236}">
                <a16:creationId xmlns:a16="http://schemas.microsoft.com/office/drawing/2014/main" id="{882BBB2E-AF36-FEE8-B157-2DC06B716C4A}"/>
              </a:ext>
            </a:extLst>
          </p:cNvPr>
          <p:cNvSpPr>
            <a:spLocks noGrp="1"/>
          </p:cNvSpPr>
          <p:nvPr>
            <p:ph type="sldNum" sz="quarter" idx="12"/>
          </p:nvPr>
        </p:nvSpPr>
        <p:spPr/>
        <p:txBody>
          <a:bodyPr/>
          <a:lstStyle/>
          <a:p>
            <a:fld id="{5C67FBED-C086-454B-9CB8-C19296DA7CC4}" type="slidenum">
              <a:rPr lang="en-US" smtClean="0"/>
              <a:t>‹#›</a:t>
            </a:fld>
            <a:endParaRPr lang="en-US"/>
          </a:p>
        </p:txBody>
      </p:sp>
    </p:spTree>
    <p:extLst>
      <p:ext uri="{BB962C8B-B14F-4D97-AF65-F5344CB8AC3E}">
        <p14:creationId xmlns:p14="http://schemas.microsoft.com/office/powerpoint/2010/main" val="235283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4943-5996-2431-7002-E2D747F48E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AA9D75-F75A-D12B-E3CB-00A6982B48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E8EEB-6CF3-86C2-0FB3-A2A3462C0F7F}"/>
              </a:ext>
            </a:extLst>
          </p:cNvPr>
          <p:cNvSpPr>
            <a:spLocks noGrp="1"/>
          </p:cNvSpPr>
          <p:nvPr>
            <p:ph type="dt" sz="half" idx="10"/>
          </p:nvPr>
        </p:nvSpPr>
        <p:spPr/>
        <p:txBody>
          <a:bodyPr/>
          <a:lstStyle/>
          <a:p>
            <a:fld id="{619A5CB3-3245-4A21-B263-42F81E0240AC}" type="datetime1">
              <a:rPr lang="en-US" smtClean="0"/>
              <a:t>8/27/2024</a:t>
            </a:fld>
            <a:endParaRPr lang="en-US"/>
          </a:p>
        </p:txBody>
      </p:sp>
      <p:sp>
        <p:nvSpPr>
          <p:cNvPr id="5" name="Footer Placeholder 4">
            <a:extLst>
              <a:ext uri="{FF2B5EF4-FFF2-40B4-BE49-F238E27FC236}">
                <a16:creationId xmlns:a16="http://schemas.microsoft.com/office/drawing/2014/main" id="{B5EB2D90-2958-6870-34A1-DED615DEB9A1}"/>
              </a:ext>
            </a:extLst>
          </p:cNvPr>
          <p:cNvSpPr>
            <a:spLocks noGrp="1"/>
          </p:cNvSpPr>
          <p:nvPr>
            <p:ph type="ftr" sz="quarter" idx="11"/>
          </p:nvPr>
        </p:nvSpPr>
        <p:spPr/>
        <p:txBody>
          <a:bodyPr/>
          <a:lstStyle/>
          <a:p>
            <a:r>
              <a:rPr lang="en-US"/>
              <a:t>ISLAMORADA BPAS Workshop #2 8/28/2024</a:t>
            </a:r>
          </a:p>
        </p:txBody>
      </p:sp>
      <p:sp>
        <p:nvSpPr>
          <p:cNvPr id="6" name="Slide Number Placeholder 5">
            <a:extLst>
              <a:ext uri="{FF2B5EF4-FFF2-40B4-BE49-F238E27FC236}">
                <a16:creationId xmlns:a16="http://schemas.microsoft.com/office/drawing/2014/main" id="{AA5406EE-A324-0927-08AD-950083F30B01}"/>
              </a:ext>
            </a:extLst>
          </p:cNvPr>
          <p:cNvSpPr>
            <a:spLocks noGrp="1"/>
          </p:cNvSpPr>
          <p:nvPr>
            <p:ph type="sldNum" sz="quarter" idx="12"/>
          </p:nvPr>
        </p:nvSpPr>
        <p:spPr/>
        <p:txBody>
          <a:bodyPr/>
          <a:lstStyle/>
          <a:p>
            <a:fld id="{5C67FBED-C086-454B-9CB8-C19296DA7CC4}" type="slidenum">
              <a:rPr lang="en-US" smtClean="0"/>
              <a:t>‹#›</a:t>
            </a:fld>
            <a:endParaRPr lang="en-US"/>
          </a:p>
        </p:txBody>
      </p:sp>
    </p:spTree>
    <p:extLst>
      <p:ext uri="{BB962C8B-B14F-4D97-AF65-F5344CB8AC3E}">
        <p14:creationId xmlns:p14="http://schemas.microsoft.com/office/powerpoint/2010/main" val="173320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C02320-3D87-08AA-AF09-AFF631E49A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7A126D-5BE2-E906-CF00-C10DD90DAE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13A39-CE9B-1829-84D2-6E8E4CDF89F6}"/>
              </a:ext>
            </a:extLst>
          </p:cNvPr>
          <p:cNvSpPr>
            <a:spLocks noGrp="1"/>
          </p:cNvSpPr>
          <p:nvPr>
            <p:ph type="dt" sz="half" idx="10"/>
          </p:nvPr>
        </p:nvSpPr>
        <p:spPr/>
        <p:txBody>
          <a:bodyPr/>
          <a:lstStyle/>
          <a:p>
            <a:fld id="{954F8C18-99B7-4941-A508-31B7E478961A}" type="datetime1">
              <a:rPr lang="en-US" smtClean="0"/>
              <a:t>8/27/2024</a:t>
            </a:fld>
            <a:endParaRPr lang="en-US"/>
          </a:p>
        </p:txBody>
      </p:sp>
      <p:sp>
        <p:nvSpPr>
          <p:cNvPr id="5" name="Footer Placeholder 4">
            <a:extLst>
              <a:ext uri="{FF2B5EF4-FFF2-40B4-BE49-F238E27FC236}">
                <a16:creationId xmlns:a16="http://schemas.microsoft.com/office/drawing/2014/main" id="{3D9A0157-C10A-AA46-0CD6-5D2DC6A40F10}"/>
              </a:ext>
            </a:extLst>
          </p:cNvPr>
          <p:cNvSpPr>
            <a:spLocks noGrp="1"/>
          </p:cNvSpPr>
          <p:nvPr>
            <p:ph type="ftr" sz="quarter" idx="11"/>
          </p:nvPr>
        </p:nvSpPr>
        <p:spPr/>
        <p:txBody>
          <a:bodyPr/>
          <a:lstStyle/>
          <a:p>
            <a:r>
              <a:rPr lang="en-US"/>
              <a:t>ISLAMORADA BPAS Workshop #2 8/28/2024</a:t>
            </a:r>
          </a:p>
        </p:txBody>
      </p:sp>
      <p:sp>
        <p:nvSpPr>
          <p:cNvPr id="6" name="Slide Number Placeholder 5">
            <a:extLst>
              <a:ext uri="{FF2B5EF4-FFF2-40B4-BE49-F238E27FC236}">
                <a16:creationId xmlns:a16="http://schemas.microsoft.com/office/drawing/2014/main" id="{4953E5EC-97C0-BF15-CE0F-4609ED6CC779}"/>
              </a:ext>
            </a:extLst>
          </p:cNvPr>
          <p:cNvSpPr>
            <a:spLocks noGrp="1"/>
          </p:cNvSpPr>
          <p:nvPr>
            <p:ph type="sldNum" sz="quarter" idx="12"/>
          </p:nvPr>
        </p:nvSpPr>
        <p:spPr/>
        <p:txBody>
          <a:bodyPr/>
          <a:lstStyle/>
          <a:p>
            <a:fld id="{5C67FBED-C086-454B-9CB8-C19296DA7CC4}" type="slidenum">
              <a:rPr lang="en-US" smtClean="0"/>
              <a:t>‹#›</a:t>
            </a:fld>
            <a:endParaRPr lang="en-US"/>
          </a:p>
        </p:txBody>
      </p:sp>
    </p:spTree>
    <p:extLst>
      <p:ext uri="{BB962C8B-B14F-4D97-AF65-F5344CB8AC3E}">
        <p14:creationId xmlns:p14="http://schemas.microsoft.com/office/powerpoint/2010/main" val="874411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96184-B816-7ADF-0EBB-9D967772F1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95318F-1685-25BB-F5CD-34B79954BB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45C094-9365-C26F-9B62-5219C45CD784}"/>
              </a:ext>
            </a:extLst>
          </p:cNvPr>
          <p:cNvSpPr>
            <a:spLocks noGrp="1"/>
          </p:cNvSpPr>
          <p:nvPr>
            <p:ph type="dt" sz="half" idx="10"/>
          </p:nvPr>
        </p:nvSpPr>
        <p:spPr/>
        <p:txBody>
          <a:bodyPr/>
          <a:lstStyle/>
          <a:p>
            <a:fld id="{9867C0BE-A4E5-49F1-847E-6E9D45C70B26}" type="datetime1">
              <a:rPr lang="en-US" smtClean="0"/>
              <a:t>8/27/2024</a:t>
            </a:fld>
            <a:endParaRPr lang="en-US"/>
          </a:p>
        </p:txBody>
      </p:sp>
      <p:sp>
        <p:nvSpPr>
          <p:cNvPr id="5" name="Footer Placeholder 4">
            <a:extLst>
              <a:ext uri="{FF2B5EF4-FFF2-40B4-BE49-F238E27FC236}">
                <a16:creationId xmlns:a16="http://schemas.microsoft.com/office/drawing/2014/main" id="{C8ABF13A-3E06-A338-97AA-6A7162543624}"/>
              </a:ext>
            </a:extLst>
          </p:cNvPr>
          <p:cNvSpPr>
            <a:spLocks noGrp="1"/>
          </p:cNvSpPr>
          <p:nvPr>
            <p:ph type="ftr" sz="quarter" idx="11"/>
          </p:nvPr>
        </p:nvSpPr>
        <p:spPr/>
        <p:txBody>
          <a:bodyPr/>
          <a:lstStyle/>
          <a:p>
            <a:r>
              <a:rPr lang="en-US"/>
              <a:t>ISLAMORADA BPAS Workshop #2 8/28/2024</a:t>
            </a:r>
          </a:p>
        </p:txBody>
      </p:sp>
      <p:sp>
        <p:nvSpPr>
          <p:cNvPr id="6" name="Slide Number Placeholder 5">
            <a:extLst>
              <a:ext uri="{FF2B5EF4-FFF2-40B4-BE49-F238E27FC236}">
                <a16:creationId xmlns:a16="http://schemas.microsoft.com/office/drawing/2014/main" id="{A1B038F6-64EE-0DA0-13CD-AF05E8CDB5ED}"/>
              </a:ext>
            </a:extLst>
          </p:cNvPr>
          <p:cNvSpPr>
            <a:spLocks noGrp="1"/>
          </p:cNvSpPr>
          <p:nvPr>
            <p:ph type="sldNum" sz="quarter" idx="12"/>
          </p:nvPr>
        </p:nvSpPr>
        <p:spPr/>
        <p:txBody>
          <a:bodyPr/>
          <a:lstStyle/>
          <a:p>
            <a:fld id="{5C67FBED-C086-454B-9CB8-C19296DA7CC4}" type="slidenum">
              <a:rPr lang="en-US" smtClean="0"/>
              <a:t>‹#›</a:t>
            </a:fld>
            <a:endParaRPr lang="en-US"/>
          </a:p>
        </p:txBody>
      </p:sp>
    </p:spTree>
    <p:extLst>
      <p:ext uri="{BB962C8B-B14F-4D97-AF65-F5344CB8AC3E}">
        <p14:creationId xmlns:p14="http://schemas.microsoft.com/office/powerpoint/2010/main" val="191805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49E89-1FF3-8AA9-9820-704ED804F4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3F53BC-62AF-A3DD-4B8E-04A15DFE6E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9D2852-E844-FF01-F73A-4D2481F496C9}"/>
              </a:ext>
            </a:extLst>
          </p:cNvPr>
          <p:cNvSpPr>
            <a:spLocks noGrp="1"/>
          </p:cNvSpPr>
          <p:nvPr>
            <p:ph type="dt" sz="half" idx="10"/>
          </p:nvPr>
        </p:nvSpPr>
        <p:spPr/>
        <p:txBody>
          <a:bodyPr/>
          <a:lstStyle/>
          <a:p>
            <a:fld id="{80386DF6-521D-4543-B6ED-3867158AD1DE}" type="datetime1">
              <a:rPr lang="en-US" smtClean="0"/>
              <a:t>8/27/2024</a:t>
            </a:fld>
            <a:endParaRPr lang="en-US"/>
          </a:p>
        </p:txBody>
      </p:sp>
      <p:sp>
        <p:nvSpPr>
          <p:cNvPr id="5" name="Footer Placeholder 4">
            <a:extLst>
              <a:ext uri="{FF2B5EF4-FFF2-40B4-BE49-F238E27FC236}">
                <a16:creationId xmlns:a16="http://schemas.microsoft.com/office/drawing/2014/main" id="{770696BB-6746-FCCC-44F8-3E6F3EFEE1AE}"/>
              </a:ext>
            </a:extLst>
          </p:cNvPr>
          <p:cNvSpPr>
            <a:spLocks noGrp="1"/>
          </p:cNvSpPr>
          <p:nvPr>
            <p:ph type="ftr" sz="quarter" idx="11"/>
          </p:nvPr>
        </p:nvSpPr>
        <p:spPr/>
        <p:txBody>
          <a:bodyPr/>
          <a:lstStyle/>
          <a:p>
            <a:r>
              <a:rPr lang="en-US"/>
              <a:t>ISLAMORADA BPAS Workshop #2 8/28/2024</a:t>
            </a:r>
          </a:p>
        </p:txBody>
      </p:sp>
      <p:sp>
        <p:nvSpPr>
          <p:cNvPr id="6" name="Slide Number Placeholder 5">
            <a:extLst>
              <a:ext uri="{FF2B5EF4-FFF2-40B4-BE49-F238E27FC236}">
                <a16:creationId xmlns:a16="http://schemas.microsoft.com/office/drawing/2014/main" id="{47D733FD-8B22-A2AD-A308-C85C3C00B924}"/>
              </a:ext>
            </a:extLst>
          </p:cNvPr>
          <p:cNvSpPr>
            <a:spLocks noGrp="1"/>
          </p:cNvSpPr>
          <p:nvPr>
            <p:ph type="sldNum" sz="quarter" idx="12"/>
          </p:nvPr>
        </p:nvSpPr>
        <p:spPr/>
        <p:txBody>
          <a:bodyPr/>
          <a:lstStyle/>
          <a:p>
            <a:fld id="{5C67FBED-C086-454B-9CB8-C19296DA7CC4}" type="slidenum">
              <a:rPr lang="en-US" smtClean="0"/>
              <a:t>‹#›</a:t>
            </a:fld>
            <a:endParaRPr lang="en-US"/>
          </a:p>
        </p:txBody>
      </p:sp>
    </p:spTree>
    <p:extLst>
      <p:ext uri="{BB962C8B-B14F-4D97-AF65-F5344CB8AC3E}">
        <p14:creationId xmlns:p14="http://schemas.microsoft.com/office/powerpoint/2010/main" val="3259301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BFA3F-6130-BFA1-F842-020C602032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6B0B3-A591-7258-C5ED-45BDED6282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2040D5-2DBD-B93F-AA37-B2A15886A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6EA628-E636-C3DE-E107-904AE39C5838}"/>
              </a:ext>
            </a:extLst>
          </p:cNvPr>
          <p:cNvSpPr>
            <a:spLocks noGrp="1"/>
          </p:cNvSpPr>
          <p:nvPr>
            <p:ph type="dt" sz="half" idx="10"/>
          </p:nvPr>
        </p:nvSpPr>
        <p:spPr/>
        <p:txBody>
          <a:bodyPr/>
          <a:lstStyle/>
          <a:p>
            <a:fld id="{34B8E58E-7FC7-43C4-9B48-4A3DB19415F0}" type="datetime1">
              <a:rPr lang="en-US" smtClean="0"/>
              <a:t>8/27/2024</a:t>
            </a:fld>
            <a:endParaRPr lang="en-US"/>
          </a:p>
        </p:txBody>
      </p:sp>
      <p:sp>
        <p:nvSpPr>
          <p:cNvPr id="6" name="Footer Placeholder 5">
            <a:extLst>
              <a:ext uri="{FF2B5EF4-FFF2-40B4-BE49-F238E27FC236}">
                <a16:creationId xmlns:a16="http://schemas.microsoft.com/office/drawing/2014/main" id="{4064F011-6F7D-58A9-E934-525DACF4EE30}"/>
              </a:ext>
            </a:extLst>
          </p:cNvPr>
          <p:cNvSpPr>
            <a:spLocks noGrp="1"/>
          </p:cNvSpPr>
          <p:nvPr>
            <p:ph type="ftr" sz="quarter" idx="11"/>
          </p:nvPr>
        </p:nvSpPr>
        <p:spPr/>
        <p:txBody>
          <a:bodyPr/>
          <a:lstStyle/>
          <a:p>
            <a:r>
              <a:rPr lang="en-US"/>
              <a:t>ISLAMORADA BPAS Workshop #2 8/28/2024</a:t>
            </a:r>
          </a:p>
        </p:txBody>
      </p:sp>
      <p:sp>
        <p:nvSpPr>
          <p:cNvPr id="7" name="Slide Number Placeholder 6">
            <a:extLst>
              <a:ext uri="{FF2B5EF4-FFF2-40B4-BE49-F238E27FC236}">
                <a16:creationId xmlns:a16="http://schemas.microsoft.com/office/drawing/2014/main" id="{27D2D63C-85EC-C043-3AA0-D74651F053B6}"/>
              </a:ext>
            </a:extLst>
          </p:cNvPr>
          <p:cNvSpPr>
            <a:spLocks noGrp="1"/>
          </p:cNvSpPr>
          <p:nvPr>
            <p:ph type="sldNum" sz="quarter" idx="12"/>
          </p:nvPr>
        </p:nvSpPr>
        <p:spPr/>
        <p:txBody>
          <a:bodyPr/>
          <a:lstStyle/>
          <a:p>
            <a:fld id="{5C67FBED-C086-454B-9CB8-C19296DA7CC4}" type="slidenum">
              <a:rPr lang="en-US" smtClean="0"/>
              <a:t>‹#›</a:t>
            </a:fld>
            <a:endParaRPr lang="en-US"/>
          </a:p>
        </p:txBody>
      </p:sp>
    </p:spTree>
    <p:extLst>
      <p:ext uri="{BB962C8B-B14F-4D97-AF65-F5344CB8AC3E}">
        <p14:creationId xmlns:p14="http://schemas.microsoft.com/office/powerpoint/2010/main" val="65603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0AF53-29C7-EB5B-EF24-2A1C68CB0F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DBD8C6-D3B4-80F9-CFBF-8F661A44C4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A6C2B-ADE0-169C-AC05-AB188634D1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325557-C8C4-90DD-6BF2-F9EB4B4B14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83CCE6-51DD-B274-5428-43C7B188F0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9953EA-06E9-DA97-4EB9-8F27BBEA2EBE}"/>
              </a:ext>
            </a:extLst>
          </p:cNvPr>
          <p:cNvSpPr>
            <a:spLocks noGrp="1"/>
          </p:cNvSpPr>
          <p:nvPr>
            <p:ph type="dt" sz="half" idx="10"/>
          </p:nvPr>
        </p:nvSpPr>
        <p:spPr/>
        <p:txBody>
          <a:bodyPr/>
          <a:lstStyle/>
          <a:p>
            <a:fld id="{005419A8-7200-4A55-B2C1-A520A8D90EFD}" type="datetime1">
              <a:rPr lang="en-US" smtClean="0"/>
              <a:t>8/27/2024</a:t>
            </a:fld>
            <a:endParaRPr lang="en-US"/>
          </a:p>
        </p:txBody>
      </p:sp>
      <p:sp>
        <p:nvSpPr>
          <p:cNvPr id="8" name="Footer Placeholder 7">
            <a:extLst>
              <a:ext uri="{FF2B5EF4-FFF2-40B4-BE49-F238E27FC236}">
                <a16:creationId xmlns:a16="http://schemas.microsoft.com/office/drawing/2014/main" id="{75F0BB79-E526-FA1B-3D05-85A67D4D8D38}"/>
              </a:ext>
            </a:extLst>
          </p:cNvPr>
          <p:cNvSpPr>
            <a:spLocks noGrp="1"/>
          </p:cNvSpPr>
          <p:nvPr>
            <p:ph type="ftr" sz="quarter" idx="11"/>
          </p:nvPr>
        </p:nvSpPr>
        <p:spPr/>
        <p:txBody>
          <a:bodyPr/>
          <a:lstStyle/>
          <a:p>
            <a:r>
              <a:rPr lang="en-US"/>
              <a:t>ISLAMORADA BPAS Workshop #2 8/28/2024</a:t>
            </a:r>
          </a:p>
        </p:txBody>
      </p:sp>
      <p:sp>
        <p:nvSpPr>
          <p:cNvPr id="9" name="Slide Number Placeholder 8">
            <a:extLst>
              <a:ext uri="{FF2B5EF4-FFF2-40B4-BE49-F238E27FC236}">
                <a16:creationId xmlns:a16="http://schemas.microsoft.com/office/drawing/2014/main" id="{C80E76C2-535C-22DE-C018-A73D859DB8DA}"/>
              </a:ext>
            </a:extLst>
          </p:cNvPr>
          <p:cNvSpPr>
            <a:spLocks noGrp="1"/>
          </p:cNvSpPr>
          <p:nvPr>
            <p:ph type="sldNum" sz="quarter" idx="12"/>
          </p:nvPr>
        </p:nvSpPr>
        <p:spPr/>
        <p:txBody>
          <a:bodyPr/>
          <a:lstStyle/>
          <a:p>
            <a:fld id="{5C67FBED-C086-454B-9CB8-C19296DA7CC4}" type="slidenum">
              <a:rPr lang="en-US" smtClean="0"/>
              <a:t>‹#›</a:t>
            </a:fld>
            <a:endParaRPr lang="en-US"/>
          </a:p>
        </p:txBody>
      </p:sp>
    </p:spTree>
    <p:extLst>
      <p:ext uri="{BB962C8B-B14F-4D97-AF65-F5344CB8AC3E}">
        <p14:creationId xmlns:p14="http://schemas.microsoft.com/office/powerpoint/2010/main" val="4100340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FF01-9D09-CDB5-2714-BDAD85DD4E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9CB18E-34F9-53C6-51F6-9E36996A3F3E}"/>
              </a:ext>
            </a:extLst>
          </p:cNvPr>
          <p:cNvSpPr>
            <a:spLocks noGrp="1"/>
          </p:cNvSpPr>
          <p:nvPr>
            <p:ph type="dt" sz="half" idx="10"/>
          </p:nvPr>
        </p:nvSpPr>
        <p:spPr/>
        <p:txBody>
          <a:bodyPr/>
          <a:lstStyle/>
          <a:p>
            <a:fld id="{0AEA2758-96CE-4FBB-A92E-304EB4728040}" type="datetime1">
              <a:rPr lang="en-US" smtClean="0"/>
              <a:t>8/27/2024</a:t>
            </a:fld>
            <a:endParaRPr lang="en-US"/>
          </a:p>
        </p:txBody>
      </p:sp>
      <p:sp>
        <p:nvSpPr>
          <p:cNvPr id="4" name="Footer Placeholder 3">
            <a:extLst>
              <a:ext uri="{FF2B5EF4-FFF2-40B4-BE49-F238E27FC236}">
                <a16:creationId xmlns:a16="http://schemas.microsoft.com/office/drawing/2014/main" id="{749FCCC1-E0C5-14B1-C847-F80A80CF2BD0}"/>
              </a:ext>
            </a:extLst>
          </p:cNvPr>
          <p:cNvSpPr>
            <a:spLocks noGrp="1"/>
          </p:cNvSpPr>
          <p:nvPr>
            <p:ph type="ftr" sz="quarter" idx="11"/>
          </p:nvPr>
        </p:nvSpPr>
        <p:spPr/>
        <p:txBody>
          <a:bodyPr/>
          <a:lstStyle/>
          <a:p>
            <a:r>
              <a:rPr lang="en-US"/>
              <a:t>ISLAMORADA BPAS Workshop #2 8/28/2024</a:t>
            </a:r>
          </a:p>
        </p:txBody>
      </p:sp>
      <p:sp>
        <p:nvSpPr>
          <p:cNvPr id="5" name="Slide Number Placeholder 4">
            <a:extLst>
              <a:ext uri="{FF2B5EF4-FFF2-40B4-BE49-F238E27FC236}">
                <a16:creationId xmlns:a16="http://schemas.microsoft.com/office/drawing/2014/main" id="{51CA4437-4C0D-2F12-F9FF-2065CD3664F5}"/>
              </a:ext>
            </a:extLst>
          </p:cNvPr>
          <p:cNvSpPr>
            <a:spLocks noGrp="1"/>
          </p:cNvSpPr>
          <p:nvPr>
            <p:ph type="sldNum" sz="quarter" idx="12"/>
          </p:nvPr>
        </p:nvSpPr>
        <p:spPr/>
        <p:txBody>
          <a:bodyPr/>
          <a:lstStyle/>
          <a:p>
            <a:fld id="{5C67FBED-C086-454B-9CB8-C19296DA7CC4}" type="slidenum">
              <a:rPr lang="en-US" smtClean="0"/>
              <a:t>‹#›</a:t>
            </a:fld>
            <a:endParaRPr lang="en-US"/>
          </a:p>
        </p:txBody>
      </p:sp>
    </p:spTree>
    <p:extLst>
      <p:ext uri="{BB962C8B-B14F-4D97-AF65-F5344CB8AC3E}">
        <p14:creationId xmlns:p14="http://schemas.microsoft.com/office/powerpoint/2010/main" val="1401970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152F62-7E43-1D80-6F82-2B8D72475454}"/>
              </a:ext>
            </a:extLst>
          </p:cNvPr>
          <p:cNvSpPr>
            <a:spLocks noGrp="1"/>
          </p:cNvSpPr>
          <p:nvPr>
            <p:ph type="dt" sz="half" idx="10"/>
          </p:nvPr>
        </p:nvSpPr>
        <p:spPr/>
        <p:txBody>
          <a:bodyPr/>
          <a:lstStyle/>
          <a:p>
            <a:fld id="{FC9D9412-052A-4E1F-96E2-27D26AC9C9BE}" type="datetime1">
              <a:rPr lang="en-US" smtClean="0"/>
              <a:t>8/27/2024</a:t>
            </a:fld>
            <a:endParaRPr lang="en-US"/>
          </a:p>
        </p:txBody>
      </p:sp>
      <p:sp>
        <p:nvSpPr>
          <p:cNvPr id="3" name="Footer Placeholder 2">
            <a:extLst>
              <a:ext uri="{FF2B5EF4-FFF2-40B4-BE49-F238E27FC236}">
                <a16:creationId xmlns:a16="http://schemas.microsoft.com/office/drawing/2014/main" id="{DB6AE3E3-D404-F29C-6B29-0E500FDE75A1}"/>
              </a:ext>
            </a:extLst>
          </p:cNvPr>
          <p:cNvSpPr>
            <a:spLocks noGrp="1"/>
          </p:cNvSpPr>
          <p:nvPr>
            <p:ph type="ftr" sz="quarter" idx="11"/>
          </p:nvPr>
        </p:nvSpPr>
        <p:spPr/>
        <p:txBody>
          <a:bodyPr/>
          <a:lstStyle/>
          <a:p>
            <a:r>
              <a:rPr lang="en-US"/>
              <a:t>ISLAMORADA BPAS Workshop #2 8/28/2024</a:t>
            </a:r>
          </a:p>
        </p:txBody>
      </p:sp>
      <p:sp>
        <p:nvSpPr>
          <p:cNvPr id="4" name="Slide Number Placeholder 3">
            <a:extLst>
              <a:ext uri="{FF2B5EF4-FFF2-40B4-BE49-F238E27FC236}">
                <a16:creationId xmlns:a16="http://schemas.microsoft.com/office/drawing/2014/main" id="{3B0AEB3A-D476-A872-7CD1-7F5206B0B809}"/>
              </a:ext>
            </a:extLst>
          </p:cNvPr>
          <p:cNvSpPr>
            <a:spLocks noGrp="1"/>
          </p:cNvSpPr>
          <p:nvPr>
            <p:ph type="sldNum" sz="quarter" idx="12"/>
          </p:nvPr>
        </p:nvSpPr>
        <p:spPr/>
        <p:txBody>
          <a:bodyPr/>
          <a:lstStyle/>
          <a:p>
            <a:fld id="{5C67FBED-C086-454B-9CB8-C19296DA7CC4}" type="slidenum">
              <a:rPr lang="en-US" smtClean="0"/>
              <a:t>‹#›</a:t>
            </a:fld>
            <a:endParaRPr lang="en-US"/>
          </a:p>
        </p:txBody>
      </p:sp>
    </p:spTree>
    <p:extLst>
      <p:ext uri="{BB962C8B-B14F-4D97-AF65-F5344CB8AC3E}">
        <p14:creationId xmlns:p14="http://schemas.microsoft.com/office/powerpoint/2010/main" val="428075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800FC-47F2-BA7C-725B-3493C74FE1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791234-097A-2E86-CC7A-3A8225956A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0EBC86-B48B-42D0-021B-9476A57AF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C82959-E7CF-0F71-DF22-CC066699E0E3}"/>
              </a:ext>
            </a:extLst>
          </p:cNvPr>
          <p:cNvSpPr>
            <a:spLocks noGrp="1"/>
          </p:cNvSpPr>
          <p:nvPr>
            <p:ph type="dt" sz="half" idx="10"/>
          </p:nvPr>
        </p:nvSpPr>
        <p:spPr/>
        <p:txBody>
          <a:bodyPr/>
          <a:lstStyle/>
          <a:p>
            <a:fld id="{6886F58F-A2D8-4266-B2EF-BB2F196819F4}" type="datetime1">
              <a:rPr lang="en-US" smtClean="0"/>
              <a:t>8/27/2024</a:t>
            </a:fld>
            <a:endParaRPr lang="en-US"/>
          </a:p>
        </p:txBody>
      </p:sp>
      <p:sp>
        <p:nvSpPr>
          <p:cNvPr id="6" name="Footer Placeholder 5">
            <a:extLst>
              <a:ext uri="{FF2B5EF4-FFF2-40B4-BE49-F238E27FC236}">
                <a16:creationId xmlns:a16="http://schemas.microsoft.com/office/drawing/2014/main" id="{8831312E-F65E-7325-521A-0F8CDC28D12E}"/>
              </a:ext>
            </a:extLst>
          </p:cNvPr>
          <p:cNvSpPr>
            <a:spLocks noGrp="1"/>
          </p:cNvSpPr>
          <p:nvPr>
            <p:ph type="ftr" sz="quarter" idx="11"/>
          </p:nvPr>
        </p:nvSpPr>
        <p:spPr/>
        <p:txBody>
          <a:bodyPr/>
          <a:lstStyle/>
          <a:p>
            <a:r>
              <a:rPr lang="en-US"/>
              <a:t>ISLAMORADA BPAS Workshop #2 8/28/2024</a:t>
            </a:r>
          </a:p>
        </p:txBody>
      </p:sp>
      <p:sp>
        <p:nvSpPr>
          <p:cNvPr id="7" name="Slide Number Placeholder 6">
            <a:extLst>
              <a:ext uri="{FF2B5EF4-FFF2-40B4-BE49-F238E27FC236}">
                <a16:creationId xmlns:a16="http://schemas.microsoft.com/office/drawing/2014/main" id="{25E76F16-E009-FFD6-C5EE-4CAB01729EC6}"/>
              </a:ext>
            </a:extLst>
          </p:cNvPr>
          <p:cNvSpPr>
            <a:spLocks noGrp="1"/>
          </p:cNvSpPr>
          <p:nvPr>
            <p:ph type="sldNum" sz="quarter" idx="12"/>
          </p:nvPr>
        </p:nvSpPr>
        <p:spPr/>
        <p:txBody>
          <a:bodyPr/>
          <a:lstStyle/>
          <a:p>
            <a:fld id="{5C67FBED-C086-454B-9CB8-C19296DA7CC4}" type="slidenum">
              <a:rPr lang="en-US" smtClean="0"/>
              <a:t>‹#›</a:t>
            </a:fld>
            <a:endParaRPr lang="en-US"/>
          </a:p>
        </p:txBody>
      </p:sp>
    </p:spTree>
    <p:extLst>
      <p:ext uri="{BB962C8B-B14F-4D97-AF65-F5344CB8AC3E}">
        <p14:creationId xmlns:p14="http://schemas.microsoft.com/office/powerpoint/2010/main" val="1801302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B678-1D6E-D502-9208-AA21F7CAC2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E5B787-7B63-9150-FAEA-718FBD3E63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5BE7C5-5510-7D3D-2F44-FE59DAB52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0DCE12-474B-A3F7-0F40-2742D887C599}"/>
              </a:ext>
            </a:extLst>
          </p:cNvPr>
          <p:cNvSpPr>
            <a:spLocks noGrp="1"/>
          </p:cNvSpPr>
          <p:nvPr>
            <p:ph type="dt" sz="half" idx="10"/>
          </p:nvPr>
        </p:nvSpPr>
        <p:spPr/>
        <p:txBody>
          <a:bodyPr/>
          <a:lstStyle/>
          <a:p>
            <a:fld id="{E088E6D3-787C-4262-9D9E-3878280167F9}" type="datetime1">
              <a:rPr lang="en-US" smtClean="0"/>
              <a:t>8/27/2024</a:t>
            </a:fld>
            <a:endParaRPr lang="en-US"/>
          </a:p>
        </p:txBody>
      </p:sp>
      <p:sp>
        <p:nvSpPr>
          <p:cNvPr id="6" name="Footer Placeholder 5">
            <a:extLst>
              <a:ext uri="{FF2B5EF4-FFF2-40B4-BE49-F238E27FC236}">
                <a16:creationId xmlns:a16="http://schemas.microsoft.com/office/drawing/2014/main" id="{9CA9B2D2-F035-903C-44F1-7E0580DF8CEB}"/>
              </a:ext>
            </a:extLst>
          </p:cNvPr>
          <p:cNvSpPr>
            <a:spLocks noGrp="1"/>
          </p:cNvSpPr>
          <p:nvPr>
            <p:ph type="ftr" sz="quarter" idx="11"/>
          </p:nvPr>
        </p:nvSpPr>
        <p:spPr/>
        <p:txBody>
          <a:bodyPr/>
          <a:lstStyle/>
          <a:p>
            <a:r>
              <a:rPr lang="en-US"/>
              <a:t>ISLAMORADA BPAS Workshop #2 8/28/2024</a:t>
            </a:r>
          </a:p>
        </p:txBody>
      </p:sp>
      <p:sp>
        <p:nvSpPr>
          <p:cNvPr id="7" name="Slide Number Placeholder 6">
            <a:extLst>
              <a:ext uri="{FF2B5EF4-FFF2-40B4-BE49-F238E27FC236}">
                <a16:creationId xmlns:a16="http://schemas.microsoft.com/office/drawing/2014/main" id="{0DEC6F17-D23D-4F01-DD24-59D07FBCADAD}"/>
              </a:ext>
            </a:extLst>
          </p:cNvPr>
          <p:cNvSpPr>
            <a:spLocks noGrp="1"/>
          </p:cNvSpPr>
          <p:nvPr>
            <p:ph type="sldNum" sz="quarter" idx="12"/>
          </p:nvPr>
        </p:nvSpPr>
        <p:spPr/>
        <p:txBody>
          <a:bodyPr/>
          <a:lstStyle/>
          <a:p>
            <a:fld id="{5C67FBED-C086-454B-9CB8-C19296DA7CC4}" type="slidenum">
              <a:rPr lang="en-US" smtClean="0"/>
              <a:t>‹#›</a:t>
            </a:fld>
            <a:endParaRPr lang="en-US"/>
          </a:p>
        </p:txBody>
      </p:sp>
    </p:spTree>
    <p:extLst>
      <p:ext uri="{BB962C8B-B14F-4D97-AF65-F5344CB8AC3E}">
        <p14:creationId xmlns:p14="http://schemas.microsoft.com/office/powerpoint/2010/main" val="3303748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5B55F4-E736-C626-2208-5DF8026282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455D6-1FF7-4C71-B667-343349AC8C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12EEE-4541-C0E5-FDA2-7AFB6377BD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E7058D-91C2-4250-B633-00BF24A82A9A}" type="datetime1">
              <a:rPr lang="en-US" smtClean="0"/>
              <a:t>8/27/2024</a:t>
            </a:fld>
            <a:endParaRPr lang="en-US"/>
          </a:p>
        </p:txBody>
      </p:sp>
      <p:sp>
        <p:nvSpPr>
          <p:cNvPr id="5" name="Footer Placeholder 4">
            <a:extLst>
              <a:ext uri="{FF2B5EF4-FFF2-40B4-BE49-F238E27FC236}">
                <a16:creationId xmlns:a16="http://schemas.microsoft.com/office/drawing/2014/main" id="{B7C6ADF3-3920-4D40-2D62-620C17EA8A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ISLAMORADA BPAS Workshop #2 8/28/2024</a:t>
            </a:r>
          </a:p>
        </p:txBody>
      </p:sp>
      <p:sp>
        <p:nvSpPr>
          <p:cNvPr id="6" name="Slide Number Placeholder 5">
            <a:extLst>
              <a:ext uri="{FF2B5EF4-FFF2-40B4-BE49-F238E27FC236}">
                <a16:creationId xmlns:a16="http://schemas.microsoft.com/office/drawing/2014/main" id="{EB1AA22A-442F-8252-267B-1CAE1C3092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67FBED-C086-454B-9CB8-C19296DA7CC4}" type="slidenum">
              <a:rPr lang="en-US" smtClean="0"/>
              <a:t>‹#›</a:t>
            </a:fld>
            <a:endParaRPr lang="en-US"/>
          </a:p>
        </p:txBody>
      </p:sp>
    </p:spTree>
    <p:extLst>
      <p:ext uri="{BB962C8B-B14F-4D97-AF65-F5344CB8AC3E}">
        <p14:creationId xmlns:p14="http://schemas.microsoft.com/office/powerpoint/2010/main" val="117919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mailto:Robert.Mather@islamorada.fl.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B06931-E5D3-B7D8-C4CA-4A6E8C26E008}"/>
              </a:ext>
            </a:extLst>
          </p:cNvPr>
          <p:cNvSpPr txBox="1"/>
          <p:nvPr/>
        </p:nvSpPr>
        <p:spPr>
          <a:xfrm>
            <a:off x="1858965" y="476745"/>
            <a:ext cx="8474067" cy="646331"/>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BPAS Workshop Infrastructure Discussion</a:t>
            </a:r>
          </a:p>
        </p:txBody>
      </p:sp>
      <p:sp>
        <p:nvSpPr>
          <p:cNvPr id="14" name="Slide Number Placeholder 13">
            <a:extLst>
              <a:ext uri="{FF2B5EF4-FFF2-40B4-BE49-F238E27FC236}">
                <a16:creationId xmlns:a16="http://schemas.microsoft.com/office/drawing/2014/main" id="{2BFD6B45-7C25-09AC-E94C-C3DF3CDFF815}"/>
              </a:ext>
            </a:extLst>
          </p:cNvPr>
          <p:cNvSpPr>
            <a:spLocks noGrp="1"/>
          </p:cNvSpPr>
          <p:nvPr>
            <p:ph type="sldNum" sz="quarter" idx="12"/>
          </p:nvPr>
        </p:nvSpPr>
        <p:spPr/>
        <p:txBody>
          <a:bodyPr/>
          <a:lstStyle/>
          <a:p>
            <a:fld id="{5C67FBED-C086-454B-9CB8-C19296DA7CC4}" type="slidenum">
              <a:rPr lang="en-US" smtClean="0"/>
              <a:t>1</a:t>
            </a:fld>
            <a:endParaRPr lang="en-US" dirty="0"/>
          </a:p>
        </p:txBody>
      </p:sp>
      <p:pic>
        <p:nvPicPr>
          <p:cNvPr id="1026" name="Picture 2">
            <a:extLst>
              <a:ext uri="{FF2B5EF4-FFF2-40B4-BE49-F238E27FC236}">
                <a16:creationId xmlns:a16="http://schemas.microsoft.com/office/drawing/2014/main" id="{D8FBE0A7-A0A9-24A0-EB28-AB7F9DA192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600"/>
          <a:stretch/>
        </p:blipFill>
        <p:spPr bwMode="auto">
          <a:xfrm>
            <a:off x="247360" y="199747"/>
            <a:ext cx="1243768" cy="12003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Diagram 20">
            <a:extLst>
              <a:ext uri="{FF2B5EF4-FFF2-40B4-BE49-F238E27FC236}">
                <a16:creationId xmlns:a16="http://schemas.microsoft.com/office/drawing/2014/main" id="{79F968F9-2135-C8C3-858F-9F9E07D4D681}"/>
              </a:ext>
            </a:extLst>
          </p:cNvPr>
          <p:cNvGraphicFramePr/>
          <p:nvPr>
            <p:extLst>
              <p:ext uri="{D42A27DB-BD31-4B8C-83A1-F6EECF244321}">
                <p14:modId xmlns:p14="http://schemas.microsoft.com/office/powerpoint/2010/main" val="3836613223"/>
              </p:ext>
            </p:extLst>
          </p:nvPr>
        </p:nvGraphicFramePr>
        <p:xfrm>
          <a:off x="1810702" y="1400076"/>
          <a:ext cx="8570592" cy="4222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Footer Placeholder 3">
            <a:extLst>
              <a:ext uri="{FF2B5EF4-FFF2-40B4-BE49-F238E27FC236}">
                <a16:creationId xmlns:a16="http://schemas.microsoft.com/office/drawing/2014/main" id="{7138885A-57E3-E7E7-C2E0-60F04E168A9F}"/>
              </a:ext>
            </a:extLst>
          </p:cNvPr>
          <p:cNvSpPr>
            <a:spLocks noGrp="1"/>
          </p:cNvSpPr>
          <p:nvPr>
            <p:ph type="ftr" sz="quarter" idx="11"/>
          </p:nvPr>
        </p:nvSpPr>
        <p:spPr>
          <a:xfrm>
            <a:off x="4038600" y="6356350"/>
            <a:ext cx="4114800" cy="365125"/>
          </a:xfrm>
        </p:spPr>
        <p:txBody>
          <a:bodyPr/>
          <a:lstStyle/>
          <a:p>
            <a:r>
              <a:rPr lang="en-US" dirty="0"/>
              <a:t>Islamorada BPAS Workshop #2 8/28/2024</a:t>
            </a:r>
          </a:p>
        </p:txBody>
      </p:sp>
    </p:spTree>
    <p:extLst>
      <p:ext uri="{BB962C8B-B14F-4D97-AF65-F5344CB8AC3E}">
        <p14:creationId xmlns:p14="http://schemas.microsoft.com/office/powerpoint/2010/main" val="3751810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BCAEC49-846A-14A2-8793-54A80B584782}"/>
              </a:ext>
            </a:extLst>
          </p:cNvPr>
          <p:cNvGrpSpPr/>
          <p:nvPr/>
        </p:nvGrpSpPr>
        <p:grpSpPr>
          <a:xfrm>
            <a:off x="3508400" y="3247263"/>
            <a:ext cx="7916513" cy="6289133"/>
            <a:chOff x="6060956" y="1574904"/>
            <a:chExt cx="6496558" cy="5091333"/>
          </a:xfrm>
        </p:grpSpPr>
        <p:pic>
          <p:nvPicPr>
            <p:cNvPr id="12" name="Picture 11">
              <a:extLst>
                <a:ext uri="{FF2B5EF4-FFF2-40B4-BE49-F238E27FC236}">
                  <a16:creationId xmlns:a16="http://schemas.microsoft.com/office/drawing/2014/main" id="{D21D5A97-71F8-AE28-720D-C3F19DBF34DF}"/>
                </a:ext>
              </a:extLst>
            </p:cNvPr>
            <p:cNvPicPr>
              <a:picLocks noChangeAspect="1"/>
            </p:cNvPicPr>
            <p:nvPr/>
          </p:nvPicPr>
          <p:blipFill rotWithShape="1">
            <a:blip r:embed="rId3"/>
            <a:srcRect l="4160" t="10976" r="-30285" b="-22691"/>
            <a:stretch/>
          </p:blipFill>
          <p:spPr>
            <a:xfrm rot="2418374">
              <a:off x="6060956" y="1574904"/>
              <a:ext cx="6123104" cy="5091333"/>
            </a:xfrm>
            <a:prstGeom prst="diagStripe">
              <a:avLst/>
            </a:prstGeom>
          </p:spPr>
        </p:pic>
        <p:sp>
          <p:nvSpPr>
            <p:cNvPr id="17" name="TextBox 16">
              <a:extLst>
                <a:ext uri="{FF2B5EF4-FFF2-40B4-BE49-F238E27FC236}">
                  <a16:creationId xmlns:a16="http://schemas.microsoft.com/office/drawing/2014/main" id="{1864D7AD-FB3F-6B80-EEC7-C92EFD1BD5D2}"/>
                </a:ext>
              </a:extLst>
            </p:cNvPr>
            <p:cNvSpPr txBox="1"/>
            <p:nvPr/>
          </p:nvSpPr>
          <p:spPr>
            <a:xfrm>
              <a:off x="8069758" y="4313156"/>
              <a:ext cx="4487756" cy="336364"/>
            </a:xfrm>
            <a:prstGeom prst="rect">
              <a:avLst/>
            </a:prstGeom>
            <a:noFill/>
          </p:spPr>
          <p:txBody>
            <a:bodyPr wrap="square">
              <a:spAutoFit/>
            </a:bodyPr>
            <a:lstStyle/>
            <a:p>
              <a:r>
                <a:rPr lang="en-US" sz="1050" dirty="0"/>
                <a:t>2023 FDOT AADT Measurements per </a:t>
              </a:r>
              <a:r>
                <a:rPr lang="en-US" sz="1050" dirty="0">
                  <a:solidFill>
                    <a:schemeClr val="accent4"/>
                  </a:solidFill>
                </a:rPr>
                <a:t>https://tdaappsprod.dot.state.fl.us/fto/</a:t>
              </a:r>
            </a:p>
            <a:p>
              <a:r>
                <a:rPr lang="en-US" sz="1050" dirty="0"/>
                <a:t> </a:t>
              </a:r>
            </a:p>
          </p:txBody>
        </p:sp>
      </p:grpSp>
      <p:sp>
        <p:nvSpPr>
          <p:cNvPr id="4" name="Footer Placeholder 3">
            <a:extLst>
              <a:ext uri="{FF2B5EF4-FFF2-40B4-BE49-F238E27FC236}">
                <a16:creationId xmlns:a16="http://schemas.microsoft.com/office/drawing/2014/main" id="{DE52346C-13BF-04E2-10E9-B1F7AFC79AE7}"/>
              </a:ext>
            </a:extLst>
          </p:cNvPr>
          <p:cNvSpPr>
            <a:spLocks noGrp="1"/>
          </p:cNvSpPr>
          <p:nvPr>
            <p:ph type="ftr" sz="quarter" idx="11"/>
          </p:nvPr>
        </p:nvSpPr>
        <p:spPr/>
        <p:txBody>
          <a:bodyPr/>
          <a:lstStyle/>
          <a:p>
            <a:r>
              <a:rPr lang="en-US" dirty="0"/>
              <a:t>Islamorada BPAS Workshop #2 8/28/2024</a:t>
            </a:r>
          </a:p>
        </p:txBody>
      </p:sp>
      <p:sp>
        <p:nvSpPr>
          <p:cNvPr id="5" name="Slide Number Placeholder 4">
            <a:extLst>
              <a:ext uri="{FF2B5EF4-FFF2-40B4-BE49-F238E27FC236}">
                <a16:creationId xmlns:a16="http://schemas.microsoft.com/office/drawing/2014/main" id="{0BBCBADA-F406-C472-42FB-15C0065B6B31}"/>
              </a:ext>
            </a:extLst>
          </p:cNvPr>
          <p:cNvSpPr>
            <a:spLocks noGrp="1"/>
          </p:cNvSpPr>
          <p:nvPr>
            <p:ph type="sldNum" sz="quarter" idx="12"/>
          </p:nvPr>
        </p:nvSpPr>
        <p:spPr/>
        <p:txBody>
          <a:bodyPr/>
          <a:lstStyle/>
          <a:p>
            <a:fld id="{5C67FBED-C086-454B-9CB8-C19296DA7CC4}" type="slidenum">
              <a:rPr lang="en-US" smtClean="0"/>
              <a:t>2</a:t>
            </a:fld>
            <a:endParaRPr lang="en-US"/>
          </a:p>
        </p:txBody>
      </p:sp>
      <p:sp>
        <p:nvSpPr>
          <p:cNvPr id="6" name="TextBox 5">
            <a:extLst>
              <a:ext uri="{FF2B5EF4-FFF2-40B4-BE49-F238E27FC236}">
                <a16:creationId xmlns:a16="http://schemas.microsoft.com/office/drawing/2014/main" id="{55541D20-194F-4AE7-6D2E-DF67B8B53F95}"/>
              </a:ext>
            </a:extLst>
          </p:cNvPr>
          <p:cNvSpPr txBox="1"/>
          <p:nvPr/>
        </p:nvSpPr>
        <p:spPr>
          <a:xfrm>
            <a:off x="1858966" y="476745"/>
            <a:ext cx="8474067" cy="646331"/>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Local Traffic Conditions</a:t>
            </a:r>
          </a:p>
        </p:txBody>
      </p:sp>
      <p:pic>
        <p:nvPicPr>
          <p:cNvPr id="7" name="Picture 2">
            <a:extLst>
              <a:ext uri="{FF2B5EF4-FFF2-40B4-BE49-F238E27FC236}">
                <a16:creationId xmlns:a16="http://schemas.microsoft.com/office/drawing/2014/main" id="{891424D7-A42B-362E-4305-AECEE8A155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600"/>
          <a:stretch/>
        </p:blipFill>
        <p:spPr bwMode="auto">
          <a:xfrm>
            <a:off x="247360" y="199747"/>
            <a:ext cx="1243768" cy="12003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descr="Cars sit in traffic as they evacuate heading North on Overseas Highway in the Florida Keys on Septeber 5, 2017 in Islamorada, Florida.">
            <a:extLst>
              <a:ext uri="{FF2B5EF4-FFF2-40B4-BE49-F238E27FC236}">
                <a16:creationId xmlns:a16="http://schemas.microsoft.com/office/drawing/2014/main" id="{A94FCD6F-2CD7-40D7-1312-3C979B195855}"/>
              </a:ext>
            </a:extLst>
          </p:cNvPr>
          <p:cNvSpPr/>
          <p:nvPr/>
        </p:nvSpPr>
        <p:spPr>
          <a:xfrm>
            <a:off x="9995026" y="136525"/>
            <a:ext cx="1949614" cy="1628901"/>
          </a:xfrm>
          <a:prstGeom prst="rect">
            <a:avLst/>
          </a:prstGeom>
          <a:blipFill>
            <a:blip r:embed="rId5">
              <a:extLst>
                <a:ext uri="{28A0092B-C50C-407E-A947-70E740481C1C}">
                  <a14:useLocalDpi xmlns:a14="http://schemas.microsoft.com/office/drawing/2010/main" val="0"/>
                </a:ext>
              </a:extLst>
            </a:blip>
            <a:srcRect/>
            <a:stretch>
              <a:fillRect l="-16000" r="-16000"/>
            </a:stretch>
          </a:blipFill>
          <a:ln w="19050">
            <a:solidFill>
              <a:schemeClr val="tx1"/>
            </a:solid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9" name="Group 8">
            <a:extLst>
              <a:ext uri="{FF2B5EF4-FFF2-40B4-BE49-F238E27FC236}">
                <a16:creationId xmlns:a16="http://schemas.microsoft.com/office/drawing/2014/main" id="{92D35D28-FC5F-A06E-6845-D601300387B8}"/>
              </a:ext>
            </a:extLst>
          </p:cNvPr>
          <p:cNvGrpSpPr/>
          <p:nvPr/>
        </p:nvGrpSpPr>
        <p:grpSpPr>
          <a:xfrm>
            <a:off x="10415212" y="1563570"/>
            <a:ext cx="1679986" cy="456450"/>
            <a:chOff x="609340" y="1497458"/>
            <a:chExt cx="2032532" cy="488451"/>
          </a:xfrm>
        </p:grpSpPr>
        <p:sp>
          <p:nvSpPr>
            <p:cNvPr id="10" name="Rectangle 9">
              <a:extLst>
                <a:ext uri="{FF2B5EF4-FFF2-40B4-BE49-F238E27FC236}">
                  <a16:creationId xmlns:a16="http://schemas.microsoft.com/office/drawing/2014/main" id="{015E5F12-E9A8-4833-6192-6755855A718E}"/>
                </a:ext>
              </a:extLst>
            </p:cNvPr>
            <p:cNvSpPr/>
            <p:nvPr/>
          </p:nvSpPr>
          <p:spPr>
            <a:xfrm>
              <a:off x="609340" y="1497458"/>
              <a:ext cx="2032532" cy="488451"/>
            </a:xfrm>
            <a:prstGeom prst="rect">
              <a:avLst/>
            </a:prstGeom>
            <a:solidFill>
              <a:schemeClr val="tx1">
                <a:lumMod val="85000"/>
                <a:lumOff val="1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476D9ED4-6B09-31C8-B0B2-E73DED22CF5C}"/>
                </a:ext>
              </a:extLst>
            </p:cNvPr>
            <p:cNvSpPr txBox="1"/>
            <p:nvPr/>
          </p:nvSpPr>
          <p:spPr>
            <a:xfrm>
              <a:off x="609340" y="1497458"/>
              <a:ext cx="2032532" cy="4884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000" kern="1200" dirty="0"/>
                <a:t>Traffic/Roads</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B57E9B2-227A-851D-3196-5AE8B31E9B51}"/>
                  </a:ext>
                </a:extLst>
              </p:cNvPr>
              <p:cNvSpPr txBox="1"/>
              <p:nvPr/>
            </p:nvSpPr>
            <p:spPr>
              <a:xfrm>
                <a:off x="6931149" y="5891907"/>
                <a:ext cx="3518882" cy="4809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𝐴𝐴𝐷𝑇</m:t>
                      </m:r>
                      <m:r>
                        <a:rPr lang="en-US" sz="1200" b="0" i="1" smtClean="0">
                          <a:latin typeface="Cambria Math" panose="02040503050406030204" pitchFamily="18" charset="0"/>
                        </a:rPr>
                        <m:t>= </m:t>
                      </m:r>
                      <m:f>
                        <m:fPr>
                          <m:ctrlPr>
                            <a:rPr lang="en-US" sz="1200" b="0" i="1" smtClean="0">
                              <a:latin typeface="Cambria Math" panose="02040503050406030204" pitchFamily="18" charset="0"/>
                            </a:rPr>
                          </m:ctrlPr>
                        </m:fPr>
                        <m:num>
                          <m:nary>
                            <m:naryPr>
                              <m:chr m:val="∑"/>
                              <m:subHide m:val="on"/>
                              <m:supHide m:val="on"/>
                              <m:ctrlPr>
                                <a:rPr lang="en-US" sz="1200" b="0" i="1" smtClean="0">
                                  <a:latin typeface="Cambria Math" panose="02040503050406030204" pitchFamily="18" charset="0"/>
                                  <a:ea typeface="Cambria Math" panose="02040503050406030204" pitchFamily="18" charset="0"/>
                                </a:rPr>
                              </m:ctrlPr>
                            </m:naryPr>
                            <m:sub/>
                            <m:sup/>
                            <m:e>
                              <m:r>
                                <a:rPr lang="en-US" sz="1200" b="0" i="1" smtClean="0">
                                  <a:latin typeface="Cambria Math" panose="02040503050406030204" pitchFamily="18" charset="0"/>
                                  <a:ea typeface="Cambria Math" panose="02040503050406030204" pitchFamily="18" charset="0"/>
                                </a:rPr>
                                <m:t>𝑡𝑟𝑎𝑓𝑓𝑖𝑐</m:t>
                              </m:r>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𝑣𝑜𝑙𝑢𝑚𝑒</m:t>
                              </m:r>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𝑖𝑛</m:t>
                              </m:r>
                              <m:r>
                                <a:rPr lang="en-US" sz="1200" b="0" i="1" smtClean="0">
                                  <a:latin typeface="Cambria Math" panose="02040503050406030204" pitchFamily="18" charset="0"/>
                                  <a:ea typeface="Cambria Math" panose="02040503050406030204" pitchFamily="18" charset="0"/>
                                </a:rPr>
                                <m:t> 1 </m:t>
                              </m:r>
                              <m:r>
                                <a:rPr lang="en-US" sz="1200" b="0" i="1" smtClean="0">
                                  <a:latin typeface="Cambria Math" panose="02040503050406030204" pitchFamily="18" charset="0"/>
                                  <a:ea typeface="Cambria Math" panose="02040503050406030204" pitchFamily="18" charset="0"/>
                                </a:rPr>
                                <m:t>𝑦𝑒𝑎𝑟</m:t>
                              </m:r>
                            </m:e>
                          </m:nary>
                        </m:num>
                        <m:den>
                          <m:nary>
                            <m:naryPr>
                              <m:chr m:val="∑"/>
                              <m:subHide m:val="on"/>
                              <m:supHide m:val="on"/>
                              <m:ctrlPr>
                                <a:rPr lang="en-US" sz="1200" b="0" i="1" smtClean="0">
                                  <a:latin typeface="Cambria Math" panose="02040503050406030204" pitchFamily="18" charset="0"/>
                                  <a:ea typeface="Cambria Math" panose="02040503050406030204" pitchFamily="18" charset="0"/>
                                </a:rPr>
                              </m:ctrlPr>
                            </m:naryPr>
                            <m:sub/>
                            <m:sup/>
                            <m:e>
                              <m:r>
                                <a:rPr lang="en-US" sz="1200" b="0" i="1" smtClean="0">
                                  <a:latin typeface="Cambria Math" panose="02040503050406030204" pitchFamily="18" charset="0"/>
                                  <a:ea typeface="Cambria Math" panose="02040503050406030204" pitchFamily="18" charset="0"/>
                                </a:rPr>
                                <m:t>𝑑𝑎𝑦𝑠</m:t>
                              </m:r>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𝑖𝑛</m:t>
                              </m:r>
                              <m:r>
                                <a:rPr lang="en-US" sz="1200" b="0" i="1" smtClean="0">
                                  <a:latin typeface="Cambria Math" panose="02040503050406030204" pitchFamily="18" charset="0"/>
                                  <a:ea typeface="Cambria Math" panose="02040503050406030204" pitchFamily="18" charset="0"/>
                                </a:rPr>
                                <m:t> 1 </m:t>
                              </m:r>
                              <m:r>
                                <a:rPr lang="en-US" sz="1200" b="0" i="1" smtClean="0">
                                  <a:latin typeface="Cambria Math" panose="02040503050406030204" pitchFamily="18" charset="0"/>
                                  <a:ea typeface="Cambria Math" panose="02040503050406030204" pitchFamily="18" charset="0"/>
                                </a:rPr>
                                <m:t>𝑦𝑒𝑎𝑟</m:t>
                              </m:r>
                            </m:e>
                          </m:nary>
                        </m:den>
                      </m:f>
                    </m:oMath>
                  </m:oMathPara>
                </a14:m>
                <a:endParaRPr lang="en-US" sz="1200" dirty="0"/>
              </a:p>
            </p:txBody>
          </p:sp>
        </mc:Choice>
        <mc:Fallback xmlns="">
          <p:sp>
            <p:nvSpPr>
              <p:cNvPr id="14" name="TextBox 13">
                <a:extLst>
                  <a:ext uri="{FF2B5EF4-FFF2-40B4-BE49-F238E27FC236}">
                    <a16:creationId xmlns:a16="http://schemas.microsoft.com/office/drawing/2014/main" id="{EB57E9B2-227A-851D-3196-5AE8B31E9B51}"/>
                  </a:ext>
                </a:extLst>
              </p:cNvPr>
              <p:cNvSpPr txBox="1">
                <a:spLocks noRot="1" noChangeAspect="1" noMove="1" noResize="1" noEditPoints="1" noAdjustHandles="1" noChangeArrowheads="1" noChangeShapeType="1" noTextEdit="1"/>
              </p:cNvSpPr>
              <p:nvPr/>
            </p:nvSpPr>
            <p:spPr>
              <a:xfrm>
                <a:off x="6931149" y="5891907"/>
                <a:ext cx="3518882" cy="480901"/>
              </a:xfrm>
              <a:prstGeom prst="rect">
                <a:avLst/>
              </a:prstGeom>
              <a:blipFill>
                <a:blip r:embed="rId6"/>
                <a:stretch>
                  <a:fillRect t="-58974" b="-94872"/>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C7DD3EF-F60F-020A-0B3C-A36676B0A061}"/>
              </a:ext>
            </a:extLst>
          </p:cNvPr>
          <p:cNvSpPr txBox="1"/>
          <p:nvPr/>
        </p:nvSpPr>
        <p:spPr>
          <a:xfrm>
            <a:off x="-3063" y="6485846"/>
            <a:ext cx="6891336" cy="415498"/>
          </a:xfrm>
          <a:prstGeom prst="rect">
            <a:avLst/>
          </a:prstGeom>
          <a:noFill/>
        </p:spPr>
        <p:txBody>
          <a:bodyPr wrap="square">
            <a:spAutoFit/>
          </a:bodyPr>
          <a:lstStyle/>
          <a:p>
            <a:r>
              <a:rPr lang="en-US" sz="1050" dirty="0"/>
              <a:t>For FDOT Projects: </a:t>
            </a:r>
          </a:p>
          <a:p>
            <a:r>
              <a:rPr lang="en-US" sz="1050" dirty="0">
                <a:solidFill>
                  <a:schemeClr val="accent4"/>
                </a:solidFill>
              </a:rPr>
              <a:t>https://fdotewp1.dot.state.fl.us/fmsupportapps/workprogram/WorkProgram.aspx</a:t>
            </a:r>
          </a:p>
        </p:txBody>
      </p:sp>
      <p:pic>
        <p:nvPicPr>
          <p:cNvPr id="2052" name="Picture 4">
            <a:extLst>
              <a:ext uri="{FF2B5EF4-FFF2-40B4-BE49-F238E27FC236}">
                <a16:creationId xmlns:a16="http://schemas.microsoft.com/office/drawing/2014/main" id="{B606F0E6-59A8-F2BB-AF6E-80F77FBA29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09" y="3934936"/>
            <a:ext cx="2481949" cy="2421414"/>
          </a:xfrm>
          <a:prstGeom prst="round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D1CF5C0-2FFE-359F-7DFD-704D4E6818E7}"/>
              </a:ext>
            </a:extLst>
          </p:cNvPr>
          <p:cNvSpPr txBox="1"/>
          <p:nvPr/>
        </p:nvSpPr>
        <p:spPr>
          <a:xfrm>
            <a:off x="1445884" y="3934936"/>
            <a:ext cx="1005773" cy="253916"/>
          </a:xfrm>
          <a:prstGeom prst="rect">
            <a:avLst/>
          </a:prstGeom>
          <a:noFill/>
        </p:spPr>
        <p:txBody>
          <a:bodyPr wrap="square">
            <a:spAutoFit/>
          </a:bodyPr>
          <a:lstStyle/>
          <a:p>
            <a:r>
              <a:rPr lang="en-US" sz="1050" b="1" dirty="0">
                <a:solidFill>
                  <a:schemeClr val="bg1"/>
                </a:solidFill>
              </a:rPr>
              <a:t>1987 Aerial</a:t>
            </a:r>
          </a:p>
        </p:txBody>
      </p:sp>
      <p:sp>
        <p:nvSpPr>
          <p:cNvPr id="2" name="TextBox 1">
            <a:extLst>
              <a:ext uri="{FF2B5EF4-FFF2-40B4-BE49-F238E27FC236}">
                <a16:creationId xmlns:a16="http://schemas.microsoft.com/office/drawing/2014/main" id="{43BC4430-AB73-CD20-8DCC-A96098F812FF}"/>
              </a:ext>
            </a:extLst>
          </p:cNvPr>
          <p:cNvSpPr txBox="1"/>
          <p:nvPr/>
        </p:nvSpPr>
        <p:spPr>
          <a:xfrm>
            <a:off x="3051781" y="1223327"/>
            <a:ext cx="6816154" cy="3477875"/>
          </a:xfrm>
          <a:prstGeom prst="rect">
            <a:avLst/>
          </a:prstGeom>
          <a:noFill/>
        </p:spPr>
        <p:txBody>
          <a:bodyPr wrap="square" rtlCol="0">
            <a:spAutoFit/>
          </a:bodyPr>
          <a:lstStyle/>
          <a:p>
            <a:r>
              <a:rPr lang="en-US" sz="1600" dirty="0"/>
              <a:t>Key Question: Why do we experience traffic delays in Islamorada?</a:t>
            </a:r>
          </a:p>
          <a:p>
            <a:endParaRPr lang="en-US" sz="1600" u="sng" dirty="0"/>
          </a:p>
          <a:p>
            <a:r>
              <a:rPr lang="en-US" sz="1400" u="sng" dirty="0"/>
              <a:t>FDOT Projects:</a:t>
            </a:r>
          </a:p>
          <a:p>
            <a:pPr marL="285750" indent="-285750">
              <a:buFont typeface="Arial" panose="020B0604020202020204" pitchFamily="34" charset="0"/>
              <a:buChar char="•"/>
            </a:pPr>
            <a:r>
              <a:rPr lang="en-US" sz="1400" dirty="0"/>
              <a:t>US-1 Resurfacing Venetian Blvd to Executive Bay Club - Construction 2026</a:t>
            </a:r>
          </a:p>
          <a:p>
            <a:pPr marL="285750" indent="-285750">
              <a:buFont typeface="Arial" panose="020B0604020202020204" pitchFamily="34" charset="0"/>
              <a:buChar char="•"/>
            </a:pPr>
            <a:r>
              <a:rPr lang="en-US" sz="1400" dirty="0"/>
              <a:t>US-1 Resurfacing MM 87.21 to MM 90.16 - Construction 2027</a:t>
            </a:r>
          </a:p>
          <a:p>
            <a:pPr marL="285750" indent="-285750">
              <a:buFont typeface="Arial" panose="020B0604020202020204" pitchFamily="34" charset="0"/>
              <a:buChar char="•"/>
            </a:pPr>
            <a:r>
              <a:rPr lang="en-US" sz="1400" dirty="0"/>
              <a:t>Snake Creek Bridge PD&amp;E Study – Future Project &gt; 5 Years</a:t>
            </a:r>
          </a:p>
          <a:p>
            <a:endParaRPr lang="en-US" sz="1400" u="sng" dirty="0"/>
          </a:p>
          <a:p>
            <a:r>
              <a:rPr lang="en-US" sz="1400" u="sng" dirty="0"/>
              <a:t>FKAA Projects:</a:t>
            </a:r>
          </a:p>
          <a:p>
            <a:pPr marL="285750" indent="-285750">
              <a:buFont typeface="Arial" panose="020B0604020202020204" pitchFamily="34" charset="0"/>
              <a:buChar char="•"/>
            </a:pPr>
            <a:r>
              <a:rPr lang="en-US" sz="1400" dirty="0"/>
              <a:t>Islamorada Transmission Main MM 79 to MM 84 – Completed July 29, 2024</a:t>
            </a:r>
          </a:p>
          <a:p>
            <a:pPr marL="285750" indent="-285750">
              <a:buFont typeface="Arial" panose="020B0604020202020204" pitchFamily="34" charset="0"/>
              <a:buChar char="•"/>
            </a:pPr>
            <a:r>
              <a:rPr lang="en-US" sz="1400" dirty="0"/>
              <a:t>Windley Key Transmission Main – Expected Completion Jan 2025</a:t>
            </a:r>
          </a:p>
          <a:p>
            <a:pPr marL="285750" indent="-285750">
              <a:buFont typeface="Arial" panose="020B0604020202020204" pitchFamily="34" charset="0"/>
              <a:buChar char="•"/>
            </a:pPr>
            <a:r>
              <a:rPr lang="en-US" sz="1400" dirty="0"/>
              <a:t>Snake Creek Crossing</a:t>
            </a:r>
          </a:p>
          <a:p>
            <a:pPr marL="285750" indent="-285750">
              <a:buFont typeface="Arial" panose="020B0604020202020204" pitchFamily="34" charset="0"/>
              <a:buChar char="•"/>
            </a:pPr>
            <a:r>
              <a:rPr lang="en-US" sz="1400" dirty="0"/>
              <a:t>Plantation Key Transmission Main Replacement – Estimated </a:t>
            </a:r>
            <a:r>
              <a:rPr lang="en-US" sz="1400"/>
              <a:t>Construction 2025</a:t>
            </a:r>
            <a:endParaRPr lang="en-US" sz="1400" dirty="0"/>
          </a:p>
          <a:p>
            <a:pPr algn="ctr"/>
            <a:endParaRPr lang="en-US" sz="1600" dirty="0"/>
          </a:p>
          <a:p>
            <a:pPr algn="ctr"/>
            <a:endParaRPr lang="en-US" sz="1600" dirty="0"/>
          </a:p>
          <a:p>
            <a:pPr algn="ctr"/>
            <a:endParaRPr lang="en-US" sz="1600" dirty="0"/>
          </a:p>
        </p:txBody>
      </p:sp>
      <p:pic>
        <p:nvPicPr>
          <p:cNvPr id="15" name="Picture 14" descr="A road with traffic cones and trees&#10;&#10;Description automatically generated">
            <a:extLst>
              <a:ext uri="{FF2B5EF4-FFF2-40B4-BE49-F238E27FC236}">
                <a16:creationId xmlns:a16="http://schemas.microsoft.com/office/drawing/2014/main" id="{10A85527-978F-C662-DD0A-37C8341F5017}"/>
              </a:ext>
            </a:extLst>
          </p:cNvPr>
          <p:cNvPicPr>
            <a:picLocks noChangeAspect="1"/>
          </p:cNvPicPr>
          <p:nvPr/>
        </p:nvPicPr>
        <p:blipFill rotWithShape="1">
          <a:blip r:embed="rId8">
            <a:extLst>
              <a:ext uri="{28A0092B-C50C-407E-A947-70E740481C1C}">
                <a14:useLocalDpi xmlns:a14="http://schemas.microsoft.com/office/drawing/2010/main" val="0"/>
              </a:ext>
            </a:extLst>
          </a:blip>
          <a:srcRect l="35315" t="42752" r="29924" b="24391"/>
          <a:stretch/>
        </p:blipFill>
        <p:spPr>
          <a:xfrm>
            <a:off x="63314" y="1927028"/>
            <a:ext cx="2568281" cy="1820665"/>
          </a:xfrm>
          <a:prstGeom prst="roundRect">
            <a:avLst/>
          </a:prstGeom>
          <a:ln w="28575">
            <a:solidFill>
              <a:schemeClr val="tx1"/>
            </a:solidFill>
          </a:ln>
        </p:spPr>
      </p:pic>
    </p:spTree>
    <p:extLst>
      <p:ext uri="{BB962C8B-B14F-4D97-AF65-F5344CB8AC3E}">
        <p14:creationId xmlns:p14="http://schemas.microsoft.com/office/powerpoint/2010/main" val="3324014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4BDA32F-5F53-9E1E-194E-8F712EE173BF}"/>
              </a:ext>
            </a:extLst>
          </p:cNvPr>
          <p:cNvSpPr/>
          <p:nvPr/>
        </p:nvSpPr>
        <p:spPr>
          <a:xfrm>
            <a:off x="146983" y="1791549"/>
            <a:ext cx="5229426" cy="4545554"/>
          </a:xfrm>
          <a:prstGeom prst="roundRect">
            <a:avLst/>
          </a:prstGeom>
          <a:solidFill>
            <a:schemeClr val="accent1">
              <a:lumMod val="20000"/>
              <a:lumOff val="80000"/>
            </a:schemeClr>
          </a:solid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FFD9D05-2BBA-F6A2-450B-2C6C2DCF2795}"/>
              </a:ext>
            </a:extLst>
          </p:cNvPr>
          <p:cNvSpPr>
            <a:spLocks noGrp="1"/>
          </p:cNvSpPr>
          <p:nvPr>
            <p:ph type="sldNum" sz="quarter" idx="12"/>
          </p:nvPr>
        </p:nvSpPr>
        <p:spPr/>
        <p:txBody>
          <a:bodyPr/>
          <a:lstStyle/>
          <a:p>
            <a:fld id="{5C67FBED-C086-454B-9CB8-C19296DA7CC4}" type="slidenum">
              <a:rPr lang="en-US" smtClean="0"/>
              <a:t>3</a:t>
            </a:fld>
            <a:endParaRPr lang="en-US" dirty="0"/>
          </a:p>
        </p:txBody>
      </p:sp>
      <p:sp>
        <p:nvSpPr>
          <p:cNvPr id="6" name="TextBox 5">
            <a:extLst>
              <a:ext uri="{FF2B5EF4-FFF2-40B4-BE49-F238E27FC236}">
                <a16:creationId xmlns:a16="http://schemas.microsoft.com/office/drawing/2014/main" id="{B7F3930A-B55B-EA92-2356-31997C40B80F}"/>
              </a:ext>
            </a:extLst>
          </p:cNvPr>
          <p:cNvSpPr txBox="1"/>
          <p:nvPr/>
        </p:nvSpPr>
        <p:spPr>
          <a:xfrm>
            <a:off x="1858966" y="476745"/>
            <a:ext cx="8474067" cy="646331"/>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Countywide Traffic Study</a:t>
            </a:r>
          </a:p>
        </p:txBody>
      </p:sp>
      <p:pic>
        <p:nvPicPr>
          <p:cNvPr id="7" name="Picture 2">
            <a:extLst>
              <a:ext uri="{FF2B5EF4-FFF2-40B4-BE49-F238E27FC236}">
                <a16:creationId xmlns:a16="http://schemas.microsoft.com/office/drawing/2014/main" id="{075CCF42-125A-5099-3E2F-735BA3D7D7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600"/>
          <a:stretch/>
        </p:blipFill>
        <p:spPr bwMode="auto">
          <a:xfrm>
            <a:off x="247360" y="199747"/>
            <a:ext cx="1243768" cy="12003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descr="Cars sit in traffic as they evacuate heading North on Overseas Highway in the Florida Keys on Septeber 5, 2017 in Islamorada, Florida.">
            <a:extLst>
              <a:ext uri="{FF2B5EF4-FFF2-40B4-BE49-F238E27FC236}">
                <a16:creationId xmlns:a16="http://schemas.microsoft.com/office/drawing/2014/main" id="{A152B754-1593-31C6-9454-6F117C351577}"/>
              </a:ext>
            </a:extLst>
          </p:cNvPr>
          <p:cNvSpPr/>
          <p:nvPr/>
        </p:nvSpPr>
        <p:spPr>
          <a:xfrm>
            <a:off x="9995026" y="136525"/>
            <a:ext cx="1949614" cy="1628901"/>
          </a:xfrm>
          <a:prstGeom prst="rect">
            <a:avLst/>
          </a:prstGeom>
          <a:blipFill>
            <a:blip r:embed="rId4">
              <a:extLst>
                <a:ext uri="{28A0092B-C50C-407E-A947-70E740481C1C}">
                  <a14:useLocalDpi xmlns:a14="http://schemas.microsoft.com/office/drawing/2010/main" val="0"/>
                </a:ext>
              </a:extLst>
            </a:blip>
            <a:srcRect/>
            <a:stretch>
              <a:fillRect l="-16000" r="-16000"/>
            </a:stretch>
          </a:blipFill>
          <a:ln w="19050">
            <a:solidFill>
              <a:schemeClr val="tx1"/>
            </a:solid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grpSp>
        <p:nvGrpSpPr>
          <p:cNvPr id="9" name="Group 8">
            <a:extLst>
              <a:ext uri="{FF2B5EF4-FFF2-40B4-BE49-F238E27FC236}">
                <a16:creationId xmlns:a16="http://schemas.microsoft.com/office/drawing/2014/main" id="{A2BB801C-2E48-A282-E2F6-8F4E03835A70}"/>
              </a:ext>
            </a:extLst>
          </p:cNvPr>
          <p:cNvGrpSpPr/>
          <p:nvPr/>
        </p:nvGrpSpPr>
        <p:grpSpPr>
          <a:xfrm>
            <a:off x="10415212" y="1563570"/>
            <a:ext cx="1679986" cy="456450"/>
            <a:chOff x="609340" y="1497458"/>
            <a:chExt cx="2032532" cy="488451"/>
          </a:xfrm>
        </p:grpSpPr>
        <p:sp>
          <p:nvSpPr>
            <p:cNvPr id="10" name="Rectangle 9">
              <a:extLst>
                <a:ext uri="{FF2B5EF4-FFF2-40B4-BE49-F238E27FC236}">
                  <a16:creationId xmlns:a16="http://schemas.microsoft.com/office/drawing/2014/main" id="{FB920FA3-C63F-475C-8439-B8B8C0DBEC5D}"/>
                </a:ext>
              </a:extLst>
            </p:cNvPr>
            <p:cNvSpPr/>
            <p:nvPr/>
          </p:nvSpPr>
          <p:spPr>
            <a:xfrm>
              <a:off x="609340" y="1497458"/>
              <a:ext cx="2032532" cy="488451"/>
            </a:xfrm>
            <a:prstGeom prst="rect">
              <a:avLst/>
            </a:prstGeom>
            <a:solidFill>
              <a:schemeClr val="tx1">
                <a:lumMod val="85000"/>
                <a:lumOff val="1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1" name="TextBox 10">
              <a:extLst>
                <a:ext uri="{FF2B5EF4-FFF2-40B4-BE49-F238E27FC236}">
                  <a16:creationId xmlns:a16="http://schemas.microsoft.com/office/drawing/2014/main" id="{25BDC22C-B743-3568-F390-980AE7D23E8A}"/>
                </a:ext>
              </a:extLst>
            </p:cNvPr>
            <p:cNvSpPr txBox="1"/>
            <p:nvPr/>
          </p:nvSpPr>
          <p:spPr>
            <a:xfrm>
              <a:off x="609340" y="1497458"/>
              <a:ext cx="2032532" cy="4884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000" kern="1200" dirty="0"/>
                <a:t>Traffic/Roads</a:t>
              </a:r>
            </a:p>
          </p:txBody>
        </p:sp>
      </p:grpSp>
      <p:sp>
        <p:nvSpPr>
          <p:cNvPr id="14" name="TextBox 13">
            <a:extLst>
              <a:ext uri="{FF2B5EF4-FFF2-40B4-BE49-F238E27FC236}">
                <a16:creationId xmlns:a16="http://schemas.microsoft.com/office/drawing/2014/main" id="{E1BBA808-3C18-ACBB-F2B6-6904DF0CC6FE}"/>
              </a:ext>
            </a:extLst>
          </p:cNvPr>
          <p:cNvSpPr txBox="1"/>
          <p:nvPr/>
        </p:nvSpPr>
        <p:spPr>
          <a:xfrm>
            <a:off x="5453943" y="1828144"/>
            <a:ext cx="5074357" cy="2308324"/>
          </a:xfrm>
          <a:prstGeom prst="rect">
            <a:avLst/>
          </a:prstGeom>
          <a:noFill/>
        </p:spPr>
        <p:txBody>
          <a:bodyPr wrap="square" rtlCol="0">
            <a:spAutoFit/>
          </a:bodyPr>
          <a:lstStyle/>
          <a:p>
            <a:r>
              <a:rPr lang="en-US" b="1" dirty="0"/>
              <a:t>2021 US 1 Arterial Travel Time and Delay Study</a:t>
            </a:r>
          </a:p>
          <a:p>
            <a:pPr marL="742950" lvl="1" indent="-285750">
              <a:buFont typeface="Arial" panose="020B0604020202020204" pitchFamily="34" charset="0"/>
              <a:buChar char="•"/>
            </a:pPr>
            <a:r>
              <a:rPr lang="en-US" dirty="0"/>
              <a:t>Overall US-1….LOS C</a:t>
            </a:r>
          </a:p>
          <a:p>
            <a:pPr lvl="2"/>
            <a:r>
              <a:rPr lang="en-US" dirty="0"/>
              <a:t>Plantation Key…………LOS C</a:t>
            </a:r>
          </a:p>
          <a:p>
            <a:pPr lvl="2"/>
            <a:r>
              <a:rPr lang="en-US" dirty="0"/>
              <a:t>Windley Key……………LOS D</a:t>
            </a:r>
          </a:p>
          <a:p>
            <a:pPr lvl="1"/>
            <a:r>
              <a:rPr lang="en-US" dirty="0"/>
              <a:t>	Upper </a:t>
            </a:r>
            <a:r>
              <a:rPr lang="en-US" dirty="0" err="1"/>
              <a:t>Matecumbe</a:t>
            </a:r>
            <a:r>
              <a:rPr lang="en-US" dirty="0"/>
              <a:t>….LOS E</a:t>
            </a:r>
          </a:p>
          <a:p>
            <a:pPr lvl="1"/>
            <a:r>
              <a:rPr lang="en-US" dirty="0"/>
              <a:t>	Tea Table.………………LOS A</a:t>
            </a:r>
          </a:p>
          <a:p>
            <a:pPr lvl="1"/>
            <a:r>
              <a:rPr lang="en-US" dirty="0"/>
              <a:t>	Lower </a:t>
            </a:r>
            <a:r>
              <a:rPr lang="en-US" dirty="0" err="1"/>
              <a:t>Matecumbe</a:t>
            </a:r>
            <a:r>
              <a:rPr lang="en-US" dirty="0"/>
              <a:t>….LOS C</a:t>
            </a:r>
          </a:p>
          <a:p>
            <a:pPr marL="742950" lvl="1" indent="-285750">
              <a:buFont typeface="Arial" panose="020B0604020202020204" pitchFamily="34" charset="0"/>
              <a:buChar char="•"/>
            </a:pPr>
            <a:endParaRPr lang="en-US" dirty="0"/>
          </a:p>
        </p:txBody>
      </p:sp>
      <p:sp>
        <p:nvSpPr>
          <p:cNvPr id="26" name="Footer Placeholder 3">
            <a:extLst>
              <a:ext uri="{FF2B5EF4-FFF2-40B4-BE49-F238E27FC236}">
                <a16:creationId xmlns:a16="http://schemas.microsoft.com/office/drawing/2014/main" id="{17BE98EF-4B90-2DA2-ACE4-837F826F4F77}"/>
              </a:ext>
            </a:extLst>
          </p:cNvPr>
          <p:cNvSpPr>
            <a:spLocks noGrp="1"/>
          </p:cNvSpPr>
          <p:nvPr>
            <p:ph type="ftr" sz="quarter" idx="11"/>
          </p:nvPr>
        </p:nvSpPr>
        <p:spPr>
          <a:xfrm>
            <a:off x="4038600" y="6356350"/>
            <a:ext cx="4114800" cy="365125"/>
          </a:xfrm>
        </p:spPr>
        <p:txBody>
          <a:bodyPr/>
          <a:lstStyle/>
          <a:p>
            <a:r>
              <a:rPr lang="en-US" dirty="0"/>
              <a:t>Islamorada BPAS Workshop #2 8/28/2024</a:t>
            </a:r>
          </a:p>
        </p:txBody>
      </p:sp>
      <p:pic>
        <p:nvPicPr>
          <p:cNvPr id="3" name="Picture 2">
            <a:extLst>
              <a:ext uri="{FF2B5EF4-FFF2-40B4-BE49-F238E27FC236}">
                <a16:creationId xmlns:a16="http://schemas.microsoft.com/office/drawing/2014/main" id="{452D180A-1147-8AB2-9108-71FC243237F5}"/>
              </a:ext>
            </a:extLst>
          </p:cNvPr>
          <p:cNvPicPr>
            <a:picLocks noChangeAspect="1"/>
          </p:cNvPicPr>
          <p:nvPr/>
        </p:nvPicPr>
        <p:blipFill>
          <a:blip r:embed="rId5"/>
          <a:stretch>
            <a:fillRect/>
          </a:stretch>
        </p:blipFill>
        <p:spPr>
          <a:xfrm>
            <a:off x="957846" y="4482964"/>
            <a:ext cx="3607698" cy="1486864"/>
          </a:xfrm>
          <a:prstGeom prst="rect">
            <a:avLst/>
          </a:prstGeom>
          <a:ln w="19050">
            <a:solidFill>
              <a:schemeClr val="tx1"/>
            </a:solidFill>
          </a:ln>
        </p:spPr>
      </p:pic>
      <p:pic>
        <p:nvPicPr>
          <p:cNvPr id="19" name="Picture 18">
            <a:extLst>
              <a:ext uri="{FF2B5EF4-FFF2-40B4-BE49-F238E27FC236}">
                <a16:creationId xmlns:a16="http://schemas.microsoft.com/office/drawing/2014/main" id="{79E87A1E-CA04-9A0E-1D45-A3646FA6C039}"/>
              </a:ext>
            </a:extLst>
          </p:cNvPr>
          <p:cNvPicPr>
            <a:picLocks noChangeAspect="1"/>
          </p:cNvPicPr>
          <p:nvPr/>
        </p:nvPicPr>
        <p:blipFill>
          <a:blip r:embed="rId6"/>
          <a:stretch>
            <a:fillRect/>
          </a:stretch>
        </p:blipFill>
        <p:spPr>
          <a:xfrm>
            <a:off x="1276792" y="2470851"/>
            <a:ext cx="2946964" cy="1289297"/>
          </a:xfrm>
          <a:prstGeom prst="rect">
            <a:avLst/>
          </a:prstGeom>
          <a:ln w="19050">
            <a:solidFill>
              <a:schemeClr val="tx1"/>
            </a:solidFill>
          </a:ln>
        </p:spPr>
      </p:pic>
      <p:sp>
        <p:nvSpPr>
          <p:cNvPr id="28" name="TextBox 27">
            <a:extLst>
              <a:ext uri="{FF2B5EF4-FFF2-40B4-BE49-F238E27FC236}">
                <a16:creationId xmlns:a16="http://schemas.microsoft.com/office/drawing/2014/main" id="{ED4D5E7F-A531-D5CD-F488-96AD2075B833}"/>
              </a:ext>
            </a:extLst>
          </p:cNvPr>
          <p:cNvSpPr txBox="1"/>
          <p:nvPr/>
        </p:nvSpPr>
        <p:spPr>
          <a:xfrm>
            <a:off x="567056" y="2036559"/>
            <a:ext cx="4389277" cy="369332"/>
          </a:xfrm>
          <a:prstGeom prst="rect">
            <a:avLst/>
          </a:prstGeom>
          <a:noFill/>
        </p:spPr>
        <p:txBody>
          <a:bodyPr wrap="square" rtlCol="0">
            <a:spAutoFit/>
          </a:bodyPr>
          <a:lstStyle/>
          <a:p>
            <a:r>
              <a:rPr lang="en-US" b="1" dirty="0"/>
              <a:t>Level of Service Rankings - Overall US-1</a:t>
            </a:r>
          </a:p>
        </p:txBody>
      </p:sp>
      <p:sp>
        <p:nvSpPr>
          <p:cNvPr id="29" name="TextBox 28">
            <a:extLst>
              <a:ext uri="{FF2B5EF4-FFF2-40B4-BE49-F238E27FC236}">
                <a16:creationId xmlns:a16="http://schemas.microsoft.com/office/drawing/2014/main" id="{0CF24C0E-523C-57CD-9135-4DEAABFDCBF1}"/>
              </a:ext>
            </a:extLst>
          </p:cNvPr>
          <p:cNvSpPr txBox="1"/>
          <p:nvPr/>
        </p:nvSpPr>
        <p:spPr>
          <a:xfrm>
            <a:off x="146983" y="4094385"/>
            <a:ext cx="5206583" cy="369332"/>
          </a:xfrm>
          <a:prstGeom prst="rect">
            <a:avLst/>
          </a:prstGeom>
          <a:noFill/>
        </p:spPr>
        <p:txBody>
          <a:bodyPr wrap="square" rtlCol="0">
            <a:spAutoFit/>
          </a:bodyPr>
          <a:lstStyle/>
          <a:p>
            <a:pPr algn="ctr"/>
            <a:r>
              <a:rPr lang="en-US" b="1" dirty="0"/>
              <a:t>Level of Service Rankings - Roadway Segments</a:t>
            </a:r>
          </a:p>
        </p:txBody>
      </p:sp>
      <p:grpSp>
        <p:nvGrpSpPr>
          <p:cNvPr id="24" name="Group 23">
            <a:extLst>
              <a:ext uri="{FF2B5EF4-FFF2-40B4-BE49-F238E27FC236}">
                <a16:creationId xmlns:a16="http://schemas.microsoft.com/office/drawing/2014/main" id="{AB6124E2-700E-1AD6-36C0-E39E33048BEC}"/>
              </a:ext>
            </a:extLst>
          </p:cNvPr>
          <p:cNvGrpSpPr/>
          <p:nvPr/>
        </p:nvGrpSpPr>
        <p:grpSpPr>
          <a:xfrm>
            <a:off x="5453943" y="3779022"/>
            <a:ext cx="6388652" cy="2602233"/>
            <a:chOff x="8499834" y="3292718"/>
            <a:chExt cx="6388652" cy="2602233"/>
          </a:xfrm>
        </p:grpSpPr>
        <p:sp>
          <p:nvSpPr>
            <p:cNvPr id="15" name="TextBox 14">
              <a:extLst>
                <a:ext uri="{FF2B5EF4-FFF2-40B4-BE49-F238E27FC236}">
                  <a16:creationId xmlns:a16="http://schemas.microsoft.com/office/drawing/2014/main" id="{8AFF4301-9F4C-5D51-FA7D-78C0661A7868}"/>
                </a:ext>
              </a:extLst>
            </p:cNvPr>
            <p:cNvSpPr txBox="1"/>
            <p:nvPr/>
          </p:nvSpPr>
          <p:spPr>
            <a:xfrm>
              <a:off x="8499834" y="3292718"/>
              <a:ext cx="3809800" cy="369332"/>
            </a:xfrm>
            <a:prstGeom prst="rect">
              <a:avLst/>
            </a:prstGeom>
            <a:noFill/>
          </p:spPr>
          <p:txBody>
            <a:bodyPr wrap="square" rtlCol="0">
              <a:spAutoFit/>
            </a:bodyPr>
            <a:lstStyle/>
            <a:p>
              <a:r>
                <a:rPr lang="en-US" b="1" dirty="0"/>
                <a:t>2021 to 2023 Draft Changes*</a:t>
              </a:r>
            </a:p>
          </p:txBody>
        </p:sp>
        <p:sp>
          <p:nvSpPr>
            <p:cNvPr id="16" name="TextBox 15">
              <a:extLst>
                <a:ext uri="{FF2B5EF4-FFF2-40B4-BE49-F238E27FC236}">
                  <a16:creationId xmlns:a16="http://schemas.microsoft.com/office/drawing/2014/main" id="{F8799666-E8B2-450E-4226-6E7EF2DD2AA9}"/>
                </a:ext>
              </a:extLst>
            </p:cNvPr>
            <p:cNvSpPr txBox="1"/>
            <p:nvPr/>
          </p:nvSpPr>
          <p:spPr>
            <a:xfrm>
              <a:off x="8970731" y="3586310"/>
              <a:ext cx="4408193" cy="2031325"/>
            </a:xfrm>
            <a:prstGeom prst="rect">
              <a:avLst/>
            </a:prstGeom>
            <a:noFill/>
          </p:spPr>
          <p:txBody>
            <a:bodyPr wrap="square" rtlCol="0">
              <a:spAutoFit/>
            </a:bodyPr>
            <a:lstStyle/>
            <a:p>
              <a:pPr marL="285750" indent="-285750">
                <a:buFont typeface="Arial" panose="020B0604020202020204" pitchFamily="34" charset="0"/>
                <a:buChar char="•"/>
              </a:pPr>
              <a:r>
                <a:rPr lang="en-US" dirty="0"/>
                <a:t>Overall US-1….C          D</a:t>
              </a:r>
            </a:p>
            <a:p>
              <a:pPr lvl="1"/>
              <a:r>
                <a:rPr lang="en-US" dirty="0"/>
                <a:t>Plantation Key…….…..C       D</a:t>
              </a:r>
            </a:p>
            <a:p>
              <a:pPr lvl="1"/>
              <a:r>
                <a:rPr lang="en-US" dirty="0"/>
                <a:t>Windley Key..………….D        E</a:t>
              </a:r>
            </a:p>
            <a:p>
              <a:pPr lvl="1"/>
              <a:r>
                <a:rPr lang="en-US" dirty="0"/>
                <a:t>Upper </a:t>
              </a:r>
              <a:r>
                <a:rPr lang="en-US" dirty="0" err="1"/>
                <a:t>Matecumbe</a:t>
              </a:r>
              <a:r>
                <a:rPr lang="en-US" dirty="0"/>
                <a:t>.….E        </a:t>
              </a:r>
              <a:r>
                <a:rPr lang="en-US" dirty="0" err="1"/>
                <a:t>E</a:t>
              </a:r>
              <a:endParaRPr lang="en-US" dirty="0"/>
            </a:p>
            <a:p>
              <a:pPr lvl="1"/>
              <a:r>
                <a:rPr lang="en-US" dirty="0"/>
                <a:t>Tea Table.………….….. A        B</a:t>
              </a:r>
            </a:p>
            <a:p>
              <a:pPr lvl="1"/>
              <a:r>
                <a:rPr lang="en-US" dirty="0"/>
                <a:t>Lower </a:t>
              </a:r>
              <a:r>
                <a:rPr lang="en-US" dirty="0" err="1"/>
                <a:t>Matecumbe</a:t>
              </a:r>
              <a:r>
                <a:rPr lang="en-US" dirty="0"/>
                <a:t>…..C       B</a:t>
              </a:r>
            </a:p>
            <a:p>
              <a:pPr marL="285750" indent="-285750">
                <a:buFont typeface="Arial" panose="020B0604020202020204" pitchFamily="34" charset="0"/>
                <a:buChar char="•"/>
              </a:pPr>
              <a:endParaRPr lang="en-US" dirty="0"/>
            </a:p>
          </p:txBody>
        </p:sp>
        <p:cxnSp>
          <p:nvCxnSpPr>
            <p:cNvPr id="17" name="Straight Arrow Connector 16">
              <a:extLst>
                <a:ext uri="{FF2B5EF4-FFF2-40B4-BE49-F238E27FC236}">
                  <a16:creationId xmlns:a16="http://schemas.microsoft.com/office/drawing/2014/main" id="{EB74C38B-2877-3A04-5C6A-3D27213267AF}"/>
                </a:ext>
              </a:extLst>
            </p:cNvPr>
            <p:cNvCxnSpPr/>
            <p:nvPr/>
          </p:nvCxnSpPr>
          <p:spPr>
            <a:xfrm>
              <a:off x="11865600" y="5157739"/>
              <a:ext cx="23539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AB5A4D30-1A4D-88F3-83C6-3B1BFC1796B1}"/>
                </a:ext>
              </a:extLst>
            </p:cNvPr>
            <p:cNvCxnSpPr/>
            <p:nvPr/>
          </p:nvCxnSpPr>
          <p:spPr>
            <a:xfrm>
              <a:off x="11865600" y="4883654"/>
              <a:ext cx="23539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543B20E2-5E86-60DA-4AE9-D16357D5A2E1}"/>
                </a:ext>
              </a:extLst>
            </p:cNvPr>
            <p:cNvCxnSpPr/>
            <p:nvPr/>
          </p:nvCxnSpPr>
          <p:spPr>
            <a:xfrm>
              <a:off x="11865600" y="4592337"/>
              <a:ext cx="23539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9389F669-E27D-689C-2794-E421F4B86199}"/>
                </a:ext>
              </a:extLst>
            </p:cNvPr>
            <p:cNvCxnSpPr/>
            <p:nvPr/>
          </p:nvCxnSpPr>
          <p:spPr>
            <a:xfrm>
              <a:off x="11865600" y="4327225"/>
              <a:ext cx="23539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037CCE81-863F-0F9A-8A57-4E6B12148206}"/>
                </a:ext>
              </a:extLst>
            </p:cNvPr>
            <p:cNvCxnSpPr/>
            <p:nvPr/>
          </p:nvCxnSpPr>
          <p:spPr>
            <a:xfrm>
              <a:off x="11865600" y="4048731"/>
              <a:ext cx="23539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1CF0C03B-C9F7-A080-0808-7B21631E6839}"/>
                </a:ext>
              </a:extLst>
            </p:cNvPr>
            <p:cNvSpPr txBox="1"/>
            <p:nvPr/>
          </p:nvSpPr>
          <p:spPr>
            <a:xfrm>
              <a:off x="8609858" y="5294787"/>
              <a:ext cx="6278628" cy="600164"/>
            </a:xfrm>
            <a:prstGeom prst="rect">
              <a:avLst/>
            </a:prstGeom>
            <a:noFill/>
          </p:spPr>
          <p:txBody>
            <a:bodyPr wrap="square" rtlCol="0">
              <a:spAutoFit/>
            </a:bodyPr>
            <a:lstStyle/>
            <a:p>
              <a:r>
                <a:rPr lang="en-US" sz="1100" dirty="0"/>
                <a:t>* BOCC considered the Draft 2023 Arterial Travel Time &amp; Delay Study and approved recollection of data for some segments in 2024 due to excessive traffic signal and construction delays. In March 2024 BOCC moved to delay the new data collection based on an incomplete signal re-timing project.</a:t>
              </a:r>
            </a:p>
          </p:txBody>
        </p:sp>
      </p:grpSp>
      <p:cxnSp>
        <p:nvCxnSpPr>
          <p:cNvPr id="37" name="Straight Arrow Connector 36">
            <a:extLst>
              <a:ext uri="{FF2B5EF4-FFF2-40B4-BE49-F238E27FC236}">
                <a16:creationId xmlns:a16="http://schemas.microsoft.com/office/drawing/2014/main" id="{80456C52-0A35-BBAB-A327-7916500F645C}"/>
              </a:ext>
            </a:extLst>
          </p:cNvPr>
          <p:cNvCxnSpPr/>
          <p:nvPr/>
        </p:nvCxnSpPr>
        <p:spPr>
          <a:xfrm>
            <a:off x="8035704" y="4253137"/>
            <a:ext cx="23539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6A26602C-03E8-8ADF-2692-2F07AF36A2D5}"/>
              </a:ext>
            </a:extLst>
          </p:cNvPr>
          <p:cNvSpPr txBox="1"/>
          <p:nvPr/>
        </p:nvSpPr>
        <p:spPr>
          <a:xfrm>
            <a:off x="2687922" y="1223327"/>
            <a:ext cx="6816154" cy="707886"/>
          </a:xfrm>
          <a:prstGeom prst="rect">
            <a:avLst/>
          </a:prstGeom>
          <a:noFill/>
        </p:spPr>
        <p:txBody>
          <a:bodyPr wrap="square" rtlCol="0">
            <a:spAutoFit/>
          </a:bodyPr>
          <a:lstStyle/>
          <a:p>
            <a:pPr algn="ctr"/>
            <a:r>
              <a:rPr lang="en-US" sz="2000" b="1" dirty="0"/>
              <a:t>Key Question: How do we evaluate our traffic levels?</a:t>
            </a:r>
          </a:p>
          <a:p>
            <a:pPr algn="ctr"/>
            <a:endParaRPr lang="en-US" sz="2000" b="1" dirty="0"/>
          </a:p>
        </p:txBody>
      </p:sp>
      <p:sp>
        <p:nvSpPr>
          <p:cNvPr id="13" name="Right Brace 12">
            <a:extLst>
              <a:ext uri="{FF2B5EF4-FFF2-40B4-BE49-F238E27FC236}">
                <a16:creationId xmlns:a16="http://schemas.microsoft.com/office/drawing/2014/main" id="{A5BBE951-7AA4-545C-2060-693D0669927B}"/>
              </a:ext>
            </a:extLst>
          </p:cNvPr>
          <p:cNvSpPr/>
          <p:nvPr/>
        </p:nvSpPr>
        <p:spPr>
          <a:xfrm>
            <a:off x="9465672" y="2460469"/>
            <a:ext cx="624823" cy="1289297"/>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04A0323A-A671-A32A-B5D0-F2B81BED63CE}"/>
              </a:ext>
            </a:extLst>
          </p:cNvPr>
          <p:cNvSpPr txBox="1"/>
          <p:nvPr/>
        </p:nvSpPr>
        <p:spPr>
          <a:xfrm>
            <a:off x="10107921" y="2862290"/>
            <a:ext cx="1937096" cy="584775"/>
          </a:xfrm>
          <a:prstGeom prst="rect">
            <a:avLst/>
          </a:prstGeom>
          <a:noFill/>
        </p:spPr>
        <p:txBody>
          <a:bodyPr wrap="square" rtlCol="0">
            <a:spAutoFit/>
          </a:bodyPr>
          <a:lstStyle/>
          <a:p>
            <a:r>
              <a:rPr lang="en-US" sz="1600" dirty="0"/>
              <a:t>Individual Segments</a:t>
            </a:r>
          </a:p>
        </p:txBody>
      </p:sp>
      <p:sp>
        <p:nvSpPr>
          <p:cNvPr id="27" name="Right Brace 26">
            <a:extLst>
              <a:ext uri="{FF2B5EF4-FFF2-40B4-BE49-F238E27FC236}">
                <a16:creationId xmlns:a16="http://schemas.microsoft.com/office/drawing/2014/main" id="{702F3497-84EB-5543-C05E-A5759D7552AD}"/>
              </a:ext>
            </a:extLst>
          </p:cNvPr>
          <p:cNvSpPr/>
          <p:nvPr/>
        </p:nvSpPr>
        <p:spPr>
          <a:xfrm>
            <a:off x="9505890" y="4436160"/>
            <a:ext cx="624823" cy="1289297"/>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8FF5D82B-3A62-414D-B1AD-7A53744976E2}"/>
              </a:ext>
            </a:extLst>
          </p:cNvPr>
          <p:cNvSpPr txBox="1"/>
          <p:nvPr/>
        </p:nvSpPr>
        <p:spPr>
          <a:xfrm>
            <a:off x="10148139" y="4837981"/>
            <a:ext cx="1937096" cy="584775"/>
          </a:xfrm>
          <a:prstGeom prst="rect">
            <a:avLst/>
          </a:prstGeom>
          <a:noFill/>
        </p:spPr>
        <p:txBody>
          <a:bodyPr wrap="square" rtlCol="0">
            <a:spAutoFit/>
          </a:bodyPr>
          <a:lstStyle/>
          <a:p>
            <a:r>
              <a:rPr lang="en-US" sz="1600" dirty="0"/>
              <a:t>Individual Segments</a:t>
            </a:r>
          </a:p>
        </p:txBody>
      </p:sp>
    </p:spTree>
    <p:extLst>
      <p:ext uri="{BB962C8B-B14F-4D97-AF65-F5344CB8AC3E}">
        <p14:creationId xmlns:p14="http://schemas.microsoft.com/office/powerpoint/2010/main" val="3369460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2BFD6B45-7C25-09AC-E94C-C3DF3CDFF815}"/>
              </a:ext>
            </a:extLst>
          </p:cNvPr>
          <p:cNvSpPr>
            <a:spLocks noGrp="1"/>
          </p:cNvSpPr>
          <p:nvPr>
            <p:ph type="sldNum" sz="quarter" idx="12"/>
          </p:nvPr>
        </p:nvSpPr>
        <p:spPr/>
        <p:txBody>
          <a:bodyPr/>
          <a:lstStyle/>
          <a:p>
            <a:fld id="{5C67FBED-C086-454B-9CB8-C19296DA7CC4}" type="slidenum">
              <a:rPr lang="en-US" smtClean="0"/>
              <a:t>4</a:t>
            </a:fld>
            <a:endParaRPr lang="en-US" dirty="0"/>
          </a:p>
        </p:txBody>
      </p:sp>
      <p:pic>
        <p:nvPicPr>
          <p:cNvPr id="1026" name="Picture 2">
            <a:extLst>
              <a:ext uri="{FF2B5EF4-FFF2-40B4-BE49-F238E27FC236}">
                <a16:creationId xmlns:a16="http://schemas.microsoft.com/office/drawing/2014/main" id="{D8FBE0A7-A0A9-24A0-EB28-AB7F9DA192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600"/>
          <a:stretch/>
        </p:blipFill>
        <p:spPr bwMode="auto">
          <a:xfrm>
            <a:off x="247360" y="199747"/>
            <a:ext cx="1243768" cy="120032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0E49C4D-36AE-9463-D2B9-4AC0FCFB9A31}"/>
              </a:ext>
            </a:extLst>
          </p:cNvPr>
          <p:cNvSpPr txBox="1"/>
          <p:nvPr/>
        </p:nvSpPr>
        <p:spPr>
          <a:xfrm>
            <a:off x="2399145" y="476745"/>
            <a:ext cx="7393709" cy="646331"/>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FKAA - Potable Water Supply</a:t>
            </a:r>
          </a:p>
        </p:txBody>
      </p:sp>
      <p:sp>
        <p:nvSpPr>
          <p:cNvPr id="16" name="Footer Placeholder 3">
            <a:extLst>
              <a:ext uri="{FF2B5EF4-FFF2-40B4-BE49-F238E27FC236}">
                <a16:creationId xmlns:a16="http://schemas.microsoft.com/office/drawing/2014/main" id="{C69E1D58-1C74-7104-40DB-AA6B174EEE47}"/>
              </a:ext>
            </a:extLst>
          </p:cNvPr>
          <p:cNvSpPr>
            <a:spLocks noGrp="1"/>
          </p:cNvSpPr>
          <p:nvPr>
            <p:ph type="ftr" sz="quarter" idx="11"/>
          </p:nvPr>
        </p:nvSpPr>
        <p:spPr>
          <a:xfrm>
            <a:off x="4038600" y="6356350"/>
            <a:ext cx="4114800" cy="365125"/>
          </a:xfrm>
        </p:spPr>
        <p:txBody>
          <a:bodyPr/>
          <a:lstStyle/>
          <a:p>
            <a:r>
              <a:rPr lang="en-US" dirty="0"/>
              <a:t>Islamorada BPAS Workshop #2 8/28/2024</a:t>
            </a:r>
          </a:p>
        </p:txBody>
      </p:sp>
      <p:sp>
        <p:nvSpPr>
          <p:cNvPr id="2" name="Rectangle 1" descr="Media Releases | FKAA, FL">
            <a:extLst>
              <a:ext uri="{FF2B5EF4-FFF2-40B4-BE49-F238E27FC236}">
                <a16:creationId xmlns:a16="http://schemas.microsoft.com/office/drawing/2014/main" id="{2CCEF93E-DBE0-602C-3F33-7B24F1AC777D}"/>
              </a:ext>
            </a:extLst>
          </p:cNvPr>
          <p:cNvSpPr/>
          <p:nvPr/>
        </p:nvSpPr>
        <p:spPr>
          <a:xfrm>
            <a:off x="9995026" y="136525"/>
            <a:ext cx="1949614" cy="1743100"/>
          </a:xfrm>
          <a:prstGeom prst="rect">
            <a:avLst/>
          </a:prstGeom>
          <a:blipFill rotWithShape="1">
            <a:blip r:embed="rId4">
              <a:extLst>
                <a:ext uri="{28A0092B-C50C-407E-A947-70E740481C1C}">
                  <a14:useLocalDpi xmlns:a14="http://schemas.microsoft.com/office/drawing/2010/main" val="0"/>
                </a:ext>
              </a:extLst>
            </a:blip>
            <a:srcRect/>
            <a:stretch>
              <a:fillRect t="-1000" b="-1000"/>
            </a:stretch>
          </a:blipFill>
          <a:ln w="19050">
            <a:solidFill>
              <a:schemeClr val="tx1"/>
            </a:solid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3" name="Group 2">
            <a:extLst>
              <a:ext uri="{FF2B5EF4-FFF2-40B4-BE49-F238E27FC236}">
                <a16:creationId xmlns:a16="http://schemas.microsoft.com/office/drawing/2014/main" id="{555ACC2B-0631-0E55-8274-45C3B7B55CBE}"/>
              </a:ext>
            </a:extLst>
          </p:cNvPr>
          <p:cNvGrpSpPr/>
          <p:nvPr/>
        </p:nvGrpSpPr>
        <p:grpSpPr>
          <a:xfrm>
            <a:off x="10415212" y="1563569"/>
            <a:ext cx="1679986" cy="488451"/>
            <a:chOff x="3507413" y="1497458"/>
            <a:chExt cx="2032532" cy="488451"/>
          </a:xfrm>
        </p:grpSpPr>
        <p:sp>
          <p:nvSpPr>
            <p:cNvPr id="4" name="Rectangle 3">
              <a:extLst>
                <a:ext uri="{FF2B5EF4-FFF2-40B4-BE49-F238E27FC236}">
                  <a16:creationId xmlns:a16="http://schemas.microsoft.com/office/drawing/2014/main" id="{A9B40F80-0519-CF43-AF9E-2F7871F93377}"/>
                </a:ext>
              </a:extLst>
            </p:cNvPr>
            <p:cNvSpPr/>
            <p:nvPr/>
          </p:nvSpPr>
          <p:spPr>
            <a:xfrm>
              <a:off x="3507413" y="1497458"/>
              <a:ext cx="2032532" cy="488451"/>
            </a:xfrm>
            <a:prstGeom prst="rect">
              <a:avLst/>
            </a:prstGeom>
            <a:solidFill>
              <a:schemeClr val="tx1">
                <a:lumMod val="85000"/>
                <a:lumOff val="1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25207A51-3EF5-720F-B65C-2BB23A2CE541}"/>
                </a:ext>
              </a:extLst>
            </p:cNvPr>
            <p:cNvSpPr txBox="1"/>
            <p:nvPr/>
          </p:nvSpPr>
          <p:spPr>
            <a:xfrm>
              <a:off x="3507413" y="1497458"/>
              <a:ext cx="2032532" cy="4884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000" kern="1200" dirty="0"/>
                <a:t>Potable Water</a:t>
              </a:r>
            </a:p>
          </p:txBody>
        </p:sp>
      </p:grpSp>
      <p:sp>
        <p:nvSpPr>
          <p:cNvPr id="21" name="TextBox 20">
            <a:extLst>
              <a:ext uri="{FF2B5EF4-FFF2-40B4-BE49-F238E27FC236}">
                <a16:creationId xmlns:a16="http://schemas.microsoft.com/office/drawing/2014/main" id="{49F6DF30-0B2C-4C54-C0EA-2E54B99BA47E}"/>
              </a:ext>
            </a:extLst>
          </p:cNvPr>
          <p:cNvSpPr txBox="1"/>
          <p:nvPr/>
        </p:nvSpPr>
        <p:spPr>
          <a:xfrm>
            <a:off x="4700565" y="1664791"/>
            <a:ext cx="7244075" cy="4616648"/>
          </a:xfrm>
          <a:prstGeom prst="rect">
            <a:avLst/>
          </a:prstGeom>
          <a:noFill/>
        </p:spPr>
        <p:txBody>
          <a:bodyPr wrap="square">
            <a:spAutoFit/>
          </a:bodyPr>
          <a:lstStyle/>
          <a:p>
            <a:r>
              <a:rPr lang="en-US" sz="1400" u="sng" dirty="0"/>
              <a:t>Existing Capacity</a:t>
            </a:r>
          </a:p>
          <a:p>
            <a:pPr marL="171450" indent="-171450">
              <a:buFont typeface="Arial" panose="020B0604020202020204" pitchFamily="34" charset="0"/>
              <a:buChar char="•"/>
            </a:pPr>
            <a:r>
              <a:rPr lang="en-US" sz="1400" dirty="0"/>
              <a:t>Florida City Water Treatment Plant - Permitted Max Day - 29.8 MGD</a:t>
            </a:r>
          </a:p>
          <a:p>
            <a:pPr marL="171450" indent="-171450">
              <a:buFont typeface="Arial" panose="020B0604020202020204" pitchFamily="34" charset="0"/>
              <a:buChar char="•"/>
            </a:pPr>
            <a:r>
              <a:rPr lang="en-US" sz="1400" dirty="0"/>
              <a:t>Biscayne Aquifer - Lime Treatment - 23.8 MGD (Firm capacity-18 MGD (Drought-17 MGD))</a:t>
            </a:r>
          </a:p>
          <a:p>
            <a:pPr marL="171450" indent="-171450">
              <a:buFont typeface="Arial" panose="020B0604020202020204" pitchFamily="34" charset="0"/>
              <a:buChar char="•"/>
            </a:pPr>
            <a:r>
              <a:rPr lang="en-US" sz="1400" dirty="0"/>
              <a:t>Floridan Aquifer - Reverse Osmosis - 6 MGD (Firm capacity-4.5 MGD)</a:t>
            </a:r>
          </a:p>
          <a:p>
            <a:pPr marL="171450" indent="-171450">
              <a:buFont typeface="Arial" panose="020B0604020202020204" pitchFamily="34" charset="0"/>
              <a:buChar char="•"/>
            </a:pPr>
            <a:r>
              <a:rPr lang="en-US" sz="1400" dirty="0"/>
              <a:t>Marathon Reverse Osmosis Plant - 1 MGD</a:t>
            </a:r>
          </a:p>
          <a:p>
            <a:pPr marL="171450" indent="-171450">
              <a:buFont typeface="Arial" panose="020B0604020202020204" pitchFamily="34" charset="0"/>
              <a:buChar char="•"/>
            </a:pPr>
            <a:r>
              <a:rPr lang="en-US" sz="1400" dirty="0"/>
              <a:t>Stock Island Reverse Osmosis Plant - 2 MGD</a:t>
            </a:r>
          </a:p>
          <a:p>
            <a:pPr marL="171450" indent="-171450">
              <a:buFont typeface="Arial" panose="020B0604020202020204" pitchFamily="34" charset="0"/>
              <a:buChar char="•"/>
            </a:pPr>
            <a:r>
              <a:rPr lang="en-US" sz="1400" dirty="0"/>
              <a:t>26 Pumping Stations</a:t>
            </a:r>
          </a:p>
          <a:p>
            <a:pPr marL="171450" indent="-171450">
              <a:buFont typeface="Arial" panose="020B0604020202020204" pitchFamily="34" charset="0"/>
              <a:buChar char="•"/>
            </a:pPr>
            <a:r>
              <a:rPr lang="en-US" sz="1400" dirty="0"/>
              <a:t>15 Aquifer Wells</a:t>
            </a:r>
          </a:p>
          <a:p>
            <a:pPr marL="171450" indent="-171450">
              <a:buFont typeface="Arial" panose="020B0604020202020204" pitchFamily="34" charset="0"/>
              <a:buChar char="•"/>
            </a:pPr>
            <a:r>
              <a:rPr lang="en-US" sz="1400" dirty="0"/>
              <a:t>48 Million Gallons of Storage</a:t>
            </a:r>
          </a:p>
          <a:p>
            <a:pPr marL="171450" indent="-171450">
              <a:buFont typeface="Arial" panose="020B0604020202020204" pitchFamily="34" charset="0"/>
              <a:buChar char="•"/>
            </a:pPr>
            <a:r>
              <a:rPr lang="en-US" sz="1400" dirty="0"/>
              <a:t>Emergency Backup - Two 1,000 Horsepower Diesel Pumps and Forty-Five Thousand Gallons of Fuel in Storage. </a:t>
            </a:r>
          </a:p>
          <a:p>
            <a:pPr marL="171450" indent="-171450">
              <a:buFont typeface="Arial" panose="020B0604020202020204" pitchFamily="34" charset="0"/>
              <a:buChar char="•"/>
            </a:pPr>
            <a:endParaRPr lang="en-US" sz="1400" dirty="0"/>
          </a:p>
          <a:p>
            <a:r>
              <a:rPr lang="en-US" sz="1400" dirty="0"/>
              <a:t> </a:t>
            </a:r>
            <a:r>
              <a:rPr lang="en-US" sz="1400" u="sng" dirty="0"/>
              <a:t>Proposed Capacity</a:t>
            </a:r>
          </a:p>
          <a:p>
            <a:pPr marL="171450" indent="-171450">
              <a:buFont typeface="Arial" panose="020B0604020202020204" pitchFamily="34" charset="0"/>
              <a:buChar char="•"/>
            </a:pPr>
            <a:r>
              <a:rPr lang="en-US" sz="1400" dirty="0"/>
              <a:t>Stock Island Reverse Osmosis Plant - 4 MGD</a:t>
            </a:r>
          </a:p>
          <a:p>
            <a:pPr marL="171450" indent="-171450">
              <a:buFont typeface="Arial" panose="020B0604020202020204" pitchFamily="34" charset="0"/>
              <a:buChar char="•"/>
            </a:pPr>
            <a:r>
              <a:rPr lang="en-US" sz="1400" dirty="0"/>
              <a:t>Crawl Key Reverse Osmosis Plant - 4 MGD</a:t>
            </a:r>
          </a:p>
          <a:p>
            <a:pPr marL="171450" indent="-171450">
              <a:buFont typeface="Arial" panose="020B0604020202020204" pitchFamily="34" charset="0"/>
              <a:buChar char="•"/>
            </a:pPr>
            <a:endParaRPr lang="en-US" sz="1400" dirty="0"/>
          </a:p>
          <a:p>
            <a:r>
              <a:rPr lang="en-US" sz="1400" u="sng" dirty="0"/>
              <a:t>Islamorada Projects </a:t>
            </a:r>
          </a:p>
          <a:p>
            <a:pPr marL="285750" indent="-285750">
              <a:buFont typeface="Arial" panose="020B0604020202020204" pitchFamily="34" charset="0"/>
              <a:buChar char="•"/>
            </a:pPr>
            <a:r>
              <a:rPr lang="en-US" sz="1400" dirty="0"/>
              <a:t>Islamorada Transmission Main MM 79 to MM 84 – Completed July 29, 2024</a:t>
            </a:r>
          </a:p>
          <a:p>
            <a:pPr marL="285750" indent="-285750">
              <a:buFont typeface="Arial" panose="020B0604020202020204" pitchFamily="34" charset="0"/>
              <a:buChar char="•"/>
            </a:pPr>
            <a:r>
              <a:rPr lang="en-US" sz="1400" dirty="0"/>
              <a:t>Windley Key Transmission Main – Expected Completion Jan 2025</a:t>
            </a:r>
          </a:p>
          <a:p>
            <a:pPr marL="285750" indent="-285750">
              <a:buFont typeface="Arial" panose="020B0604020202020204" pitchFamily="34" charset="0"/>
              <a:buChar char="•"/>
            </a:pPr>
            <a:r>
              <a:rPr lang="en-US" sz="1400" dirty="0"/>
              <a:t>Snake Creek Crossing</a:t>
            </a:r>
          </a:p>
          <a:p>
            <a:pPr marL="285750" indent="-285750">
              <a:buFont typeface="Arial" panose="020B0604020202020204" pitchFamily="34" charset="0"/>
              <a:buChar char="•"/>
            </a:pPr>
            <a:r>
              <a:rPr lang="en-US" sz="1400" dirty="0"/>
              <a:t>Plantation Key Transmission Main Replacement – Estimated Construction 2026</a:t>
            </a:r>
          </a:p>
        </p:txBody>
      </p:sp>
      <p:pic>
        <p:nvPicPr>
          <p:cNvPr id="28" name="Picture 27">
            <a:extLst>
              <a:ext uri="{FF2B5EF4-FFF2-40B4-BE49-F238E27FC236}">
                <a16:creationId xmlns:a16="http://schemas.microsoft.com/office/drawing/2014/main" id="{585652C5-B1A8-7EC3-1BA4-A989E474755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941065" y="1563569"/>
            <a:ext cx="2916160" cy="1893113"/>
          </a:xfrm>
          <a:prstGeom prst="rect">
            <a:avLst/>
          </a:prstGeom>
          <a:ln w="28575">
            <a:solidFill>
              <a:schemeClr val="tx1"/>
            </a:solidFill>
          </a:ln>
        </p:spPr>
      </p:pic>
      <p:grpSp>
        <p:nvGrpSpPr>
          <p:cNvPr id="30" name="Group 29">
            <a:extLst>
              <a:ext uri="{FF2B5EF4-FFF2-40B4-BE49-F238E27FC236}">
                <a16:creationId xmlns:a16="http://schemas.microsoft.com/office/drawing/2014/main" id="{C18335B5-CAAA-90EE-2DCC-B8EA615CD0B5}"/>
              </a:ext>
            </a:extLst>
          </p:cNvPr>
          <p:cNvGrpSpPr/>
          <p:nvPr/>
        </p:nvGrpSpPr>
        <p:grpSpPr>
          <a:xfrm>
            <a:off x="379375" y="3702482"/>
            <a:ext cx="3975550" cy="2246522"/>
            <a:chOff x="1083144" y="2646721"/>
            <a:chExt cx="4811743" cy="2493677"/>
          </a:xfrm>
        </p:grpSpPr>
        <p:pic>
          <p:nvPicPr>
            <p:cNvPr id="1031" name="Picture 7" descr="Groundwater Modeling | South Florida Water Management District">
              <a:extLst>
                <a:ext uri="{FF2B5EF4-FFF2-40B4-BE49-F238E27FC236}">
                  <a16:creationId xmlns:a16="http://schemas.microsoft.com/office/drawing/2014/main" id="{3836E5EB-810C-4929-93AE-25A1B044AE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3144" y="2646721"/>
              <a:ext cx="4811743" cy="2493677"/>
            </a:xfrm>
            <a:prstGeom prst="round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CC7CE3B-6327-8CB9-4DA8-35158062C693}"/>
                </a:ext>
              </a:extLst>
            </p:cNvPr>
            <p:cNvSpPr txBox="1"/>
            <p:nvPr/>
          </p:nvSpPr>
          <p:spPr>
            <a:xfrm>
              <a:off x="4572224" y="2696796"/>
              <a:ext cx="1211486" cy="256227"/>
            </a:xfrm>
            <a:prstGeom prst="rect">
              <a:avLst/>
            </a:prstGeom>
            <a:noFill/>
          </p:spPr>
          <p:txBody>
            <a:bodyPr wrap="square">
              <a:spAutoFit/>
            </a:bodyPr>
            <a:lstStyle/>
            <a:p>
              <a:r>
                <a:rPr lang="en-US" sz="900" dirty="0"/>
                <a:t>Source: SFWMD</a:t>
              </a:r>
            </a:p>
          </p:txBody>
        </p:sp>
      </p:grpSp>
      <p:pic>
        <p:nvPicPr>
          <p:cNvPr id="31" name="Picture 30">
            <a:extLst>
              <a:ext uri="{FF2B5EF4-FFF2-40B4-BE49-F238E27FC236}">
                <a16:creationId xmlns:a16="http://schemas.microsoft.com/office/drawing/2014/main" id="{E3BD155F-DAC1-E5A3-EEBF-D8177D4D0BBD}"/>
              </a:ext>
            </a:extLst>
          </p:cNvPr>
          <p:cNvPicPr>
            <a:picLocks noChangeAspect="1"/>
          </p:cNvPicPr>
          <p:nvPr/>
        </p:nvPicPr>
        <p:blipFill>
          <a:blip r:embed="rId8"/>
          <a:stretch>
            <a:fillRect/>
          </a:stretch>
        </p:blipFill>
        <p:spPr>
          <a:xfrm>
            <a:off x="379375" y="6077627"/>
            <a:ext cx="2767014" cy="643848"/>
          </a:xfrm>
          <a:prstGeom prst="rect">
            <a:avLst/>
          </a:prstGeom>
          <a:solidFill>
            <a:schemeClr val="tx2"/>
          </a:solidFill>
          <a:ln w="19050">
            <a:solidFill>
              <a:schemeClr val="tx1"/>
            </a:solidFill>
          </a:ln>
        </p:spPr>
      </p:pic>
    </p:spTree>
    <p:extLst>
      <p:ext uri="{BB962C8B-B14F-4D97-AF65-F5344CB8AC3E}">
        <p14:creationId xmlns:p14="http://schemas.microsoft.com/office/powerpoint/2010/main" val="3145501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5F0B6D-32F8-651D-C7CA-09D65E007A40}"/>
              </a:ext>
            </a:extLst>
          </p:cNvPr>
          <p:cNvPicPr>
            <a:picLocks noChangeAspect="1"/>
          </p:cNvPicPr>
          <p:nvPr/>
        </p:nvPicPr>
        <p:blipFill rotWithShape="1">
          <a:blip r:embed="rId3"/>
          <a:srcRect b="464"/>
          <a:stretch/>
        </p:blipFill>
        <p:spPr>
          <a:xfrm>
            <a:off x="516744" y="1600953"/>
            <a:ext cx="4604489" cy="4649567"/>
          </a:xfrm>
          <a:prstGeom prst="rect">
            <a:avLst/>
          </a:prstGeom>
          <a:ln w="19050">
            <a:solidFill>
              <a:schemeClr val="tx1"/>
            </a:solidFill>
          </a:ln>
        </p:spPr>
      </p:pic>
      <p:sp>
        <p:nvSpPr>
          <p:cNvPr id="14" name="Slide Number Placeholder 13">
            <a:extLst>
              <a:ext uri="{FF2B5EF4-FFF2-40B4-BE49-F238E27FC236}">
                <a16:creationId xmlns:a16="http://schemas.microsoft.com/office/drawing/2014/main" id="{2BFD6B45-7C25-09AC-E94C-C3DF3CDFF815}"/>
              </a:ext>
            </a:extLst>
          </p:cNvPr>
          <p:cNvSpPr>
            <a:spLocks noGrp="1"/>
          </p:cNvSpPr>
          <p:nvPr>
            <p:ph type="sldNum" sz="quarter" idx="12"/>
          </p:nvPr>
        </p:nvSpPr>
        <p:spPr/>
        <p:txBody>
          <a:bodyPr/>
          <a:lstStyle/>
          <a:p>
            <a:fld id="{5C67FBED-C086-454B-9CB8-C19296DA7CC4}" type="slidenum">
              <a:rPr lang="en-US" smtClean="0"/>
              <a:t>5</a:t>
            </a:fld>
            <a:endParaRPr lang="en-US" dirty="0"/>
          </a:p>
        </p:txBody>
      </p:sp>
      <p:pic>
        <p:nvPicPr>
          <p:cNvPr id="1026" name="Picture 2">
            <a:extLst>
              <a:ext uri="{FF2B5EF4-FFF2-40B4-BE49-F238E27FC236}">
                <a16:creationId xmlns:a16="http://schemas.microsoft.com/office/drawing/2014/main" id="{D8FBE0A7-A0A9-24A0-EB28-AB7F9DA192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600"/>
          <a:stretch/>
        </p:blipFill>
        <p:spPr bwMode="auto">
          <a:xfrm>
            <a:off x="247360" y="199747"/>
            <a:ext cx="1243768" cy="120032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3">
            <a:extLst>
              <a:ext uri="{FF2B5EF4-FFF2-40B4-BE49-F238E27FC236}">
                <a16:creationId xmlns:a16="http://schemas.microsoft.com/office/drawing/2014/main" id="{C69E1D58-1C74-7104-40DB-AA6B174EEE47}"/>
              </a:ext>
            </a:extLst>
          </p:cNvPr>
          <p:cNvSpPr>
            <a:spLocks noGrp="1"/>
          </p:cNvSpPr>
          <p:nvPr>
            <p:ph type="ftr" sz="quarter" idx="11"/>
          </p:nvPr>
        </p:nvSpPr>
        <p:spPr>
          <a:xfrm>
            <a:off x="4038600" y="6356350"/>
            <a:ext cx="4114800" cy="365125"/>
          </a:xfrm>
        </p:spPr>
        <p:txBody>
          <a:bodyPr/>
          <a:lstStyle/>
          <a:p>
            <a:r>
              <a:rPr lang="en-US" dirty="0"/>
              <a:t>Islamorada BPAS Workshop #2 8/28/2024</a:t>
            </a:r>
          </a:p>
        </p:txBody>
      </p:sp>
      <p:sp>
        <p:nvSpPr>
          <p:cNvPr id="2" name="Rectangle 1" descr="Media Releases | FKAA, FL">
            <a:extLst>
              <a:ext uri="{FF2B5EF4-FFF2-40B4-BE49-F238E27FC236}">
                <a16:creationId xmlns:a16="http://schemas.microsoft.com/office/drawing/2014/main" id="{2CCEF93E-DBE0-602C-3F33-7B24F1AC777D}"/>
              </a:ext>
            </a:extLst>
          </p:cNvPr>
          <p:cNvSpPr/>
          <p:nvPr/>
        </p:nvSpPr>
        <p:spPr>
          <a:xfrm>
            <a:off x="9995026" y="136525"/>
            <a:ext cx="1949614" cy="1743100"/>
          </a:xfrm>
          <a:prstGeom prst="rect">
            <a:avLst/>
          </a:prstGeom>
          <a:blipFill rotWithShape="1">
            <a:blip r:embed="rId5">
              <a:extLst>
                <a:ext uri="{28A0092B-C50C-407E-A947-70E740481C1C}">
                  <a14:useLocalDpi xmlns:a14="http://schemas.microsoft.com/office/drawing/2010/main" val="0"/>
                </a:ext>
              </a:extLst>
            </a:blip>
            <a:srcRect/>
            <a:stretch>
              <a:fillRect t="-1000" b="-1000"/>
            </a:stretch>
          </a:blipFill>
          <a:ln w="19050">
            <a:solidFill>
              <a:schemeClr val="tx1"/>
            </a:solid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3" name="Group 2">
            <a:extLst>
              <a:ext uri="{FF2B5EF4-FFF2-40B4-BE49-F238E27FC236}">
                <a16:creationId xmlns:a16="http://schemas.microsoft.com/office/drawing/2014/main" id="{555ACC2B-0631-0E55-8274-45C3B7B55CBE}"/>
              </a:ext>
            </a:extLst>
          </p:cNvPr>
          <p:cNvGrpSpPr/>
          <p:nvPr/>
        </p:nvGrpSpPr>
        <p:grpSpPr>
          <a:xfrm>
            <a:off x="10415212" y="1563569"/>
            <a:ext cx="1679986" cy="488451"/>
            <a:chOff x="3507413" y="1497458"/>
            <a:chExt cx="2032532" cy="488451"/>
          </a:xfrm>
        </p:grpSpPr>
        <p:sp>
          <p:nvSpPr>
            <p:cNvPr id="4" name="Rectangle 3">
              <a:extLst>
                <a:ext uri="{FF2B5EF4-FFF2-40B4-BE49-F238E27FC236}">
                  <a16:creationId xmlns:a16="http://schemas.microsoft.com/office/drawing/2014/main" id="{A9B40F80-0519-CF43-AF9E-2F7871F93377}"/>
                </a:ext>
              </a:extLst>
            </p:cNvPr>
            <p:cNvSpPr/>
            <p:nvPr/>
          </p:nvSpPr>
          <p:spPr>
            <a:xfrm>
              <a:off x="3507413" y="1497458"/>
              <a:ext cx="2032532" cy="488451"/>
            </a:xfrm>
            <a:prstGeom prst="rect">
              <a:avLst/>
            </a:prstGeom>
            <a:solidFill>
              <a:schemeClr val="tx1">
                <a:lumMod val="85000"/>
                <a:lumOff val="1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25207A51-3EF5-720F-B65C-2BB23A2CE541}"/>
                </a:ext>
              </a:extLst>
            </p:cNvPr>
            <p:cNvSpPr txBox="1"/>
            <p:nvPr/>
          </p:nvSpPr>
          <p:spPr>
            <a:xfrm>
              <a:off x="3507413" y="1497458"/>
              <a:ext cx="2032532" cy="4884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000" kern="1200" dirty="0"/>
                <a:t>Potable Water</a:t>
              </a:r>
            </a:p>
          </p:txBody>
        </p:sp>
      </p:grpSp>
      <p:pic>
        <p:nvPicPr>
          <p:cNvPr id="25" name="Picture 24">
            <a:extLst>
              <a:ext uri="{FF2B5EF4-FFF2-40B4-BE49-F238E27FC236}">
                <a16:creationId xmlns:a16="http://schemas.microsoft.com/office/drawing/2014/main" id="{CD6B8389-A1BE-2C12-007D-0ACC72710FDA}"/>
              </a:ext>
            </a:extLst>
          </p:cNvPr>
          <p:cNvPicPr>
            <a:picLocks noChangeAspect="1"/>
          </p:cNvPicPr>
          <p:nvPr/>
        </p:nvPicPr>
        <p:blipFill>
          <a:blip r:embed="rId6"/>
          <a:stretch>
            <a:fillRect/>
          </a:stretch>
        </p:blipFill>
        <p:spPr>
          <a:xfrm>
            <a:off x="7895297" y="6077627"/>
            <a:ext cx="2767014" cy="643848"/>
          </a:xfrm>
          <a:prstGeom prst="rect">
            <a:avLst/>
          </a:prstGeom>
          <a:solidFill>
            <a:schemeClr val="tx2"/>
          </a:solidFill>
          <a:ln w="19050">
            <a:solidFill>
              <a:schemeClr val="tx1"/>
            </a:solidFill>
          </a:ln>
        </p:spPr>
      </p:pic>
      <p:sp>
        <p:nvSpPr>
          <p:cNvPr id="8" name="TextBox 7">
            <a:extLst>
              <a:ext uri="{FF2B5EF4-FFF2-40B4-BE49-F238E27FC236}">
                <a16:creationId xmlns:a16="http://schemas.microsoft.com/office/drawing/2014/main" id="{A0309C53-CDFD-E27D-2821-99A159B4E19B}"/>
              </a:ext>
            </a:extLst>
          </p:cNvPr>
          <p:cNvSpPr txBox="1"/>
          <p:nvPr/>
        </p:nvSpPr>
        <p:spPr>
          <a:xfrm>
            <a:off x="462846" y="6232224"/>
            <a:ext cx="5058569" cy="230832"/>
          </a:xfrm>
          <a:prstGeom prst="rect">
            <a:avLst/>
          </a:prstGeom>
          <a:noFill/>
        </p:spPr>
        <p:txBody>
          <a:bodyPr wrap="square">
            <a:spAutoFit/>
          </a:bodyPr>
          <a:lstStyle/>
          <a:p>
            <a:r>
              <a:rPr lang="en-US" sz="900" dirty="0"/>
              <a:t>Per 2023-2025 Monroe County Biennial Public Facilities Capacity Assessment Report</a:t>
            </a:r>
          </a:p>
        </p:txBody>
      </p:sp>
      <p:grpSp>
        <p:nvGrpSpPr>
          <p:cNvPr id="17" name="Group 16">
            <a:extLst>
              <a:ext uri="{FF2B5EF4-FFF2-40B4-BE49-F238E27FC236}">
                <a16:creationId xmlns:a16="http://schemas.microsoft.com/office/drawing/2014/main" id="{338941FB-E457-FE65-5952-668FA8FF4C3C}"/>
              </a:ext>
            </a:extLst>
          </p:cNvPr>
          <p:cNvGrpSpPr/>
          <p:nvPr/>
        </p:nvGrpSpPr>
        <p:grpSpPr>
          <a:xfrm>
            <a:off x="5486400" y="2237135"/>
            <a:ext cx="6430529" cy="3806052"/>
            <a:chOff x="368447" y="1687264"/>
            <a:chExt cx="5820930" cy="3460388"/>
          </a:xfrm>
        </p:grpSpPr>
        <p:pic>
          <p:nvPicPr>
            <p:cNvPr id="11" name="Picture 10">
              <a:extLst>
                <a:ext uri="{FF2B5EF4-FFF2-40B4-BE49-F238E27FC236}">
                  <a16:creationId xmlns:a16="http://schemas.microsoft.com/office/drawing/2014/main" id="{FC1E20EE-41F4-E163-831A-4355DDAD9CA9}"/>
                </a:ext>
              </a:extLst>
            </p:cNvPr>
            <p:cNvPicPr>
              <a:picLocks noChangeAspect="1"/>
            </p:cNvPicPr>
            <p:nvPr/>
          </p:nvPicPr>
          <p:blipFill rotWithShape="1">
            <a:blip r:embed="rId7"/>
            <a:srcRect l="3557" t="5123" r="7386" b="22349"/>
            <a:stretch/>
          </p:blipFill>
          <p:spPr>
            <a:xfrm>
              <a:off x="368447" y="1687264"/>
              <a:ext cx="5820930" cy="3444672"/>
            </a:xfrm>
            <a:prstGeom prst="rect">
              <a:avLst/>
            </a:prstGeom>
            <a:ln w="28575">
              <a:solidFill>
                <a:schemeClr val="tx1"/>
              </a:solidFill>
            </a:ln>
          </p:spPr>
        </p:pic>
        <p:sp>
          <p:nvSpPr>
            <p:cNvPr id="13" name="TextBox 12">
              <a:extLst>
                <a:ext uri="{FF2B5EF4-FFF2-40B4-BE49-F238E27FC236}">
                  <a16:creationId xmlns:a16="http://schemas.microsoft.com/office/drawing/2014/main" id="{21C02500-191B-0D55-9D52-403602EA03D3}"/>
                </a:ext>
              </a:extLst>
            </p:cNvPr>
            <p:cNvSpPr txBox="1"/>
            <p:nvPr/>
          </p:nvSpPr>
          <p:spPr>
            <a:xfrm>
              <a:off x="368447" y="4916820"/>
              <a:ext cx="5058569" cy="230832"/>
            </a:xfrm>
            <a:prstGeom prst="rect">
              <a:avLst/>
            </a:prstGeom>
            <a:noFill/>
          </p:spPr>
          <p:txBody>
            <a:bodyPr wrap="square">
              <a:spAutoFit/>
            </a:bodyPr>
            <a:lstStyle/>
            <a:p>
              <a:r>
                <a:rPr lang="en-US" sz="900" dirty="0"/>
                <a:t>*Data provided to Islamorada by FKAA on 8/13/2024</a:t>
              </a:r>
            </a:p>
          </p:txBody>
        </p:sp>
      </p:grpSp>
      <p:sp>
        <p:nvSpPr>
          <p:cNvPr id="20" name="TextBox 19">
            <a:extLst>
              <a:ext uri="{FF2B5EF4-FFF2-40B4-BE49-F238E27FC236}">
                <a16:creationId xmlns:a16="http://schemas.microsoft.com/office/drawing/2014/main" id="{68A7697E-345A-6E74-485C-281C58ABC565}"/>
              </a:ext>
            </a:extLst>
          </p:cNvPr>
          <p:cNvSpPr txBox="1"/>
          <p:nvPr/>
        </p:nvSpPr>
        <p:spPr>
          <a:xfrm>
            <a:off x="2399145" y="476745"/>
            <a:ext cx="7393709" cy="646331"/>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FKAA - Potable Water Demand</a:t>
            </a:r>
          </a:p>
        </p:txBody>
      </p:sp>
    </p:spTree>
    <p:extLst>
      <p:ext uri="{BB962C8B-B14F-4D97-AF65-F5344CB8AC3E}">
        <p14:creationId xmlns:p14="http://schemas.microsoft.com/office/powerpoint/2010/main" val="2286666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2BFD6B45-7C25-09AC-E94C-C3DF3CDFF815}"/>
              </a:ext>
            </a:extLst>
          </p:cNvPr>
          <p:cNvSpPr>
            <a:spLocks noGrp="1"/>
          </p:cNvSpPr>
          <p:nvPr>
            <p:ph type="sldNum" sz="quarter" idx="12"/>
          </p:nvPr>
        </p:nvSpPr>
        <p:spPr/>
        <p:txBody>
          <a:bodyPr/>
          <a:lstStyle/>
          <a:p>
            <a:fld id="{5C67FBED-C086-454B-9CB8-C19296DA7CC4}" type="slidenum">
              <a:rPr lang="en-US" smtClean="0"/>
              <a:t>6</a:t>
            </a:fld>
            <a:endParaRPr lang="en-US" dirty="0"/>
          </a:p>
        </p:txBody>
      </p:sp>
      <p:pic>
        <p:nvPicPr>
          <p:cNvPr id="1026" name="Picture 2">
            <a:extLst>
              <a:ext uri="{FF2B5EF4-FFF2-40B4-BE49-F238E27FC236}">
                <a16:creationId xmlns:a16="http://schemas.microsoft.com/office/drawing/2014/main" id="{D8FBE0A7-A0A9-24A0-EB28-AB7F9DA192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600"/>
          <a:stretch/>
        </p:blipFill>
        <p:spPr bwMode="auto">
          <a:xfrm>
            <a:off x="247360" y="199747"/>
            <a:ext cx="1243768" cy="120032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0E49C4D-36AE-9463-D2B9-4AC0FCFB9A31}"/>
              </a:ext>
            </a:extLst>
          </p:cNvPr>
          <p:cNvSpPr txBox="1"/>
          <p:nvPr/>
        </p:nvSpPr>
        <p:spPr>
          <a:xfrm>
            <a:off x="2399145" y="476745"/>
            <a:ext cx="7393709" cy="646331"/>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Wastewater</a:t>
            </a:r>
          </a:p>
        </p:txBody>
      </p:sp>
      <p:sp>
        <p:nvSpPr>
          <p:cNvPr id="16" name="Footer Placeholder 3">
            <a:extLst>
              <a:ext uri="{FF2B5EF4-FFF2-40B4-BE49-F238E27FC236}">
                <a16:creationId xmlns:a16="http://schemas.microsoft.com/office/drawing/2014/main" id="{C69E1D58-1C74-7104-40DB-AA6B174EEE47}"/>
              </a:ext>
            </a:extLst>
          </p:cNvPr>
          <p:cNvSpPr>
            <a:spLocks noGrp="1"/>
          </p:cNvSpPr>
          <p:nvPr>
            <p:ph type="ftr" sz="quarter" idx="11"/>
          </p:nvPr>
        </p:nvSpPr>
        <p:spPr>
          <a:xfrm>
            <a:off x="4038600" y="6443102"/>
            <a:ext cx="4114800" cy="365125"/>
          </a:xfrm>
        </p:spPr>
        <p:txBody>
          <a:bodyPr/>
          <a:lstStyle/>
          <a:p>
            <a:r>
              <a:rPr lang="en-US" dirty="0"/>
              <a:t>Islamorada BPAS Workshop #2 8/28/2024</a:t>
            </a:r>
          </a:p>
        </p:txBody>
      </p:sp>
      <p:sp>
        <p:nvSpPr>
          <p:cNvPr id="17" name="Rectangle 16">
            <a:extLst>
              <a:ext uri="{FF2B5EF4-FFF2-40B4-BE49-F238E27FC236}">
                <a16:creationId xmlns:a16="http://schemas.microsoft.com/office/drawing/2014/main" id="{5BE2C541-C07F-F573-950D-4FD5CFBF2C37}"/>
              </a:ext>
            </a:extLst>
          </p:cNvPr>
          <p:cNvSpPr/>
          <p:nvPr/>
        </p:nvSpPr>
        <p:spPr>
          <a:xfrm>
            <a:off x="9995026" y="136525"/>
            <a:ext cx="1949614" cy="1743100"/>
          </a:xfrm>
          <a:prstGeom prst="rect">
            <a:avLst/>
          </a:prstGeom>
          <a:blipFill dpi="0" rotWithShape="1">
            <a:blip r:embed="rId4"/>
            <a:srcRect/>
            <a:stretch>
              <a:fillRect l="-1207" r="-56793"/>
            </a:stretch>
          </a:blipFill>
          <a:ln w="19050">
            <a:solidFill>
              <a:schemeClr val="tx1"/>
            </a:solid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8" name="Group 17">
            <a:extLst>
              <a:ext uri="{FF2B5EF4-FFF2-40B4-BE49-F238E27FC236}">
                <a16:creationId xmlns:a16="http://schemas.microsoft.com/office/drawing/2014/main" id="{35DBBEE9-C45C-0EA9-0EA1-8AB9269443FF}"/>
              </a:ext>
            </a:extLst>
          </p:cNvPr>
          <p:cNvGrpSpPr/>
          <p:nvPr/>
        </p:nvGrpSpPr>
        <p:grpSpPr>
          <a:xfrm>
            <a:off x="10655297" y="1560989"/>
            <a:ext cx="1439897" cy="488451"/>
            <a:chOff x="7534027" y="1497458"/>
            <a:chExt cx="903990" cy="488451"/>
          </a:xfrm>
        </p:grpSpPr>
        <p:sp>
          <p:nvSpPr>
            <p:cNvPr id="19" name="Rectangle 18">
              <a:extLst>
                <a:ext uri="{FF2B5EF4-FFF2-40B4-BE49-F238E27FC236}">
                  <a16:creationId xmlns:a16="http://schemas.microsoft.com/office/drawing/2014/main" id="{4BC452CA-54AC-5D5D-454B-AEEB41BCDCED}"/>
                </a:ext>
              </a:extLst>
            </p:cNvPr>
            <p:cNvSpPr/>
            <p:nvPr/>
          </p:nvSpPr>
          <p:spPr>
            <a:xfrm>
              <a:off x="7534027" y="1497458"/>
              <a:ext cx="903990" cy="488451"/>
            </a:xfrm>
            <a:prstGeom prst="rect">
              <a:avLst/>
            </a:prstGeom>
            <a:solidFill>
              <a:schemeClr val="tx1">
                <a:lumMod val="85000"/>
                <a:lumOff val="1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TextBox 19">
              <a:extLst>
                <a:ext uri="{FF2B5EF4-FFF2-40B4-BE49-F238E27FC236}">
                  <a16:creationId xmlns:a16="http://schemas.microsoft.com/office/drawing/2014/main" id="{5BB7E7CB-10A0-3F7E-A666-E44BC9AFBC52}"/>
                </a:ext>
              </a:extLst>
            </p:cNvPr>
            <p:cNvSpPr txBox="1"/>
            <p:nvPr/>
          </p:nvSpPr>
          <p:spPr>
            <a:xfrm>
              <a:off x="7534027" y="1497458"/>
              <a:ext cx="903990" cy="4884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000" kern="1200" dirty="0"/>
                <a:t>Wastewater</a:t>
              </a:r>
              <a:endParaRPr lang="en-US" sz="1600" kern="1200" dirty="0"/>
            </a:p>
          </p:txBody>
        </p:sp>
      </p:grpSp>
      <p:sp>
        <p:nvSpPr>
          <p:cNvPr id="24" name="TextBox 23">
            <a:extLst>
              <a:ext uri="{FF2B5EF4-FFF2-40B4-BE49-F238E27FC236}">
                <a16:creationId xmlns:a16="http://schemas.microsoft.com/office/drawing/2014/main" id="{AB221778-8006-4582-A337-44CFA9EFE8F9}"/>
              </a:ext>
            </a:extLst>
          </p:cNvPr>
          <p:cNvSpPr txBox="1"/>
          <p:nvPr/>
        </p:nvSpPr>
        <p:spPr>
          <a:xfrm>
            <a:off x="247360" y="1485249"/>
            <a:ext cx="9306215" cy="2308324"/>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t>Village maintains vacuum &amp; low-pressure systems after a ~ $130M septic to sewer conversion between 2012 and 2016. </a:t>
            </a:r>
          </a:p>
          <a:p>
            <a:pPr marL="285750" indent="-285750">
              <a:buFont typeface="Wingdings" panose="05000000000000000000" pitchFamily="2" charset="2"/>
              <a:buChar char="ü"/>
            </a:pPr>
            <a:endParaRPr lang="en-US" sz="1600" dirty="0"/>
          </a:p>
          <a:p>
            <a:pPr marL="285750" indent="-285750">
              <a:buFont typeface="Wingdings" panose="05000000000000000000" pitchFamily="2" charset="2"/>
              <a:buChar char="ü"/>
            </a:pPr>
            <a:r>
              <a:rPr lang="en-US" sz="1600" dirty="0"/>
              <a:t>Wastewater is piped to Key Largo Wastewater Treatment District (KLWTD) for treatment.</a:t>
            </a:r>
          </a:p>
          <a:p>
            <a:pPr marL="285750" indent="-285750">
              <a:buFont typeface="Wingdings" panose="05000000000000000000" pitchFamily="2" charset="2"/>
              <a:buChar char="ü"/>
            </a:pPr>
            <a:endParaRPr lang="en-US" sz="1600" dirty="0"/>
          </a:p>
          <a:p>
            <a:pPr marL="285750" indent="-285750">
              <a:buFont typeface="Wingdings" panose="05000000000000000000" pitchFamily="2" charset="2"/>
              <a:buChar char="ü"/>
            </a:pPr>
            <a:r>
              <a:rPr lang="en-US" sz="1600" dirty="0"/>
              <a:t>Working on agreement with KLWTD on a booster project that should reduce wear and tear on system.</a:t>
            </a:r>
          </a:p>
          <a:p>
            <a:pPr marL="285750" indent="-285750">
              <a:buFont typeface="Wingdings" panose="05000000000000000000" pitchFamily="2" charset="2"/>
              <a:buChar char="ü"/>
            </a:pPr>
            <a:endParaRPr lang="en-US" sz="1600" dirty="0"/>
          </a:p>
          <a:p>
            <a:pPr marL="285750" indent="-285750">
              <a:buFont typeface="Wingdings" panose="05000000000000000000" pitchFamily="2" charset="2"/>
              <a:buChar char="ü"/>
            </a:pPr>
            <a:r>
              <a:rPr lang="en-US" sz="1600" dirty="0"/>
              <a:t>Village consultant Wade Trim will be conducting a capacity study to evaluate our system and plan for future needs.</a:t>
            </a:r>
          </a:p>
        </p:txBody>
      </p:sp>
      <p:pic>
        <p:nvPicPr>
          <p:cNvPr id="6146" name="Picture 2">
            <a:extLst>
              <a:ext uri="{FF2B5EF4-FFF2-40B4-BE49-F238E27FC236}">
                <a16:creationId xmlns:a16="http://schemas.microsoft.com/office/drawing/2014/main" id="{CD98EC47-F82B-4460-433F-BF0B0DAF0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651" y="3898640"/>
            <a:ext cx="3235949" cy="2159260"/>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0C1045C-CB45-0B46-3338-51A1F15D93D8}"/>
              </a:ext>
            </a:extLst>
          </p:cNvPr>
          <p:cNvPicPr>
            <a:picLocks noChangeAspect="1"/>
          </p:cNvPicPr>
          <p:nvPr/>
        </p:nvPicPr>
        <p:blipFill>
          <a:blip r:embed="rId6"/>
          <a:stretch>
            <a:fillRect/>
          </a:stretch>
        </p:blipFill>
        <p:spPr>
          <a:xfrm>
            <a:off x="4998230" y="3705469"/>
            <a:ext cx="6355570" cy="2545814"/>
          </a:xfrm>
          <a:prstGeom prst="roundRect">
            <a:avLst/>
          </a:prstGeom>
          <a:ln w="12700">
            <a:solidFill>
              <a:schemeClr val="tx1"/>
            </a:solidFill>
          </a:ln>
        </p:spPr>
      </p:pic>
      <p:sp>
        <p:nvSpPr>
          <p:cNvPr id="2" name="TextBox 1">
            <a:extLst>
              <a:ext uri="{FF2B5EF4-FFF2-40B4-BE49-F238E27FC236}">
                <a16:creationId xmlns:a16="http://schemas.microsoft.com/office/drawing/2014/main" id="{104FF35B-B899-D5E4-F083-F7590417C4B2}"/>
              </a:ext>
            </a:extLst>
          </p:cNvPr>
          <p:cNvSpPr txBox="1"/>
          <p:nvPr/>
        </p:nvSpPr>
        <p:spPr>
          <a:xfrm>
            <a:off x="6095999" y="6239083"/>
            <a:ext cx="5580417" cy="338554"/>
          </a:xfrm>
          <a:prstGeom prst="rect">
            <a:avLst/>
          </a:prstGeom>
          <a:noFill/>
        </p:spPr>
        <p:txBody>
          <a:bodyPr wrap="square">
            <a:spAutoFit/>
          </a:bodyPr>
          <a:lstStyle/>
          <a:p>
            <a:r>
              <a:rPr lang="en-US" sz="800" dirty="0"/>
              <a:t>Per Sept 2023 Wastewater Utility Report </a:t>
            </a:r>
          </a:p>
          <a:p>
            <a:r>
              <a:rPr lang="en-US" sz="800" dirty="0">
                <a:solidFill>
                  <a:schemeClr val="tx2">
                    <a:lumMod val="75000"/>
                    <a:lumOff val="25000"/>
                  </a:schemeClr>
                </a:solidFill>
              </a:rPr>
              <a:t>https://www.islamorada.fl.us/DocumentCenter/View/2885/WASTEWATER-UTILITY-REPORT--092023pdf</a:t>
            </a:r>
          </a:p>
        </p:txBody>
      </p:sp>
    </p:spTree>
    <p:extLst>
      <p:ext uri="{BB962C8B-B14F-4D97-AF65-F5344CB8AC3E}">
        <p14:creationId xmlns:p14="http://schemas.microsoft.com/office/powerpoint/2010/main" val="3727983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5AA0157-F77A-C215-E4EF-68742A62480C}"/>
              </a:ext>
            </a:extLst>
          </p:cNvPr>
          <p:cNvSpPr>
            <a:spLocks noGrp="1"/>
          </p:cNvSpPr>
          <p:nvPr>
            <p:ph type="ftr" sz="quarter" idx="11"/>
          </p:nvPr>
        </p:nvSpPr>
        <p:spPr/>
        <p:txBody>
          <a:bodyPr/>
          <a:lstStyle/>
          <a:p>
            <a:r>
              <a:rPr lang="en-US" dirty="0"/>
              <a:t>Islamorada BPAS Workshop #2 8/28/2024</a:t>
            </a:r>
          </a:p>
        </p:txBody>
      </p:sp>
      <p:sp>
        <p:nvSpPr>
          <p:cNvPr id="5" name="Slide Number Placeholder 4">
            <a:extLst>
              <a:ext uri="{FF2B5EF4-FFF2-40B4-BE49-F238E27FC236}">
                <a16:creationId xmlns:a16="http://schemas.microsoft.com/office/drawing/2014/main" id="{0C16CF1A-7AB2-D955-E12D-DAF84C2A11CA}"/>
              </a:ext>
            </a:extLst>
          </p:cNvPr>
          <p:cNvSpPr>
            <a:spLocks noGrp="1"/>
          </p:cNvSpPr>
          <p:nvPr>
            <p:ph type="sldNum" sz="quarter" idx="12"/>
          </p:nvPr>
        </p:nvSpPr>
        <p:spPr/>
        <p:txBody>
          <a:bodyPr/>
          <a:lstStyle/>
          <a:p>
            <a:fld id="{5C67FBED-C086-454B-9CB8-C19296DA7CC4}" type="slidenum">
              <a:rPr lang="en-US" smtClean="0"/>
              <a:t>7</a:t>
            </a:fld>
            <a:endParaRPr lang="en-US"/>
          </a:p>
        </p:txBody>
      </p:sp>
      <p:pic>
        <p:nvPicPr>
          <p:cNvPr id="6" name="Picture 2">
            <a:extLst>
              <a:ext uri="{FF2B5EF4-FFF2-40B4-BE49-F238E27FC236}">
                <a16:creationId xmlns:a16="http://schemas.microsoft.com/office/drawing/2014/main" id="{6CC4C26D-1752-7BA1-C6DD-0217B5B870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600"/>
          <a:stretch/>
        </p:blipFill>
        <p:spPr bwMode="auto">
          <a:xfrm>
            <a:off x="247360" y="199747"/>
            <a:ext cx="1243768" cy="120032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descr="Dozens of blue garbage and recycling bins stacked on top of one another.">
            <a:extLst>
              <a:ext uri="{FF2B5EF4-FFF2-40B4-BE49-F238E27FC236}">
                <a16:creationId xmlns:a16="http://schemas.microsoft.com/office/drawing/2014/main" id="{881D0587-AB7D-918D-6FEF-EF1462758678}"/>
              </a:ext>
            </a:extLst>
          </p:cNvPr>
          <p:cNvSpPr/>
          <p:nvPr/>
        </p:nvSpPr>
        <p:spPr>
          <a:xfrm>
            <a:off x="9995026" y="133944"/>
            <a:ext cx="1949614" cy="1743100"/>
          </a:xfrm>
          <a:prstGeom prst="rect">
            <a:avLst/>
          </a:prstGeom>
          <a:blipFill>
            <a:blip r:embed="rId4">
              <a:extLst>
                <a:ext uri="{28A0092B-C50C-407E-A947-70E740481C1C}">
                  <a14:useLocalDpi xmlns:a14="http://schemas.microsoft.com/office/drawing/2010/main" val="0"/>
                </a:ext>
              </a:extLst>
            </a:blip>
            <a:srcRect/>
            <a:stretch>
              <a:fillRect t="-18000" b="-18000"/>
            </a:stretch>
          </a:blipFill>
          <a:ln w="19050">
            <a:solidFill>
              <a:schemeClr val="tx1"/>
            </a:solid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2" name="Group 11">
            <a:extLst>
              <a:ext uri="{FF2B5EF4-FFF2-40B4-BE49-F238E27FC236}">
                <a16:creationId xmlns:a16="http://schemas.microsoft.com/office/drawing/2014/main" id="{F48CD2E5-A776-B3C1-B489-12793986995D}"/>
              </a:ext>
            </a:extLst>
          </p:cNvPr>
          <p:cNvGrpSpPr/>
          <p:nvPr/>
        </p:nvGrpSpPr>
        <p:grpSpPr>
          <a:xfrm>
            <a:off x="10623200" y="1560989"/>
            <a:ext cx="1471997" cy="488451"/>
            <a:chOff x="2618911" y="3663884"/>
            <a:chExt cx="1471997" cy="488451"/>
          </a:xfrm>
        </p:grpSpPr>
        <p:sp>
          <p:nvSpPr>
            <p:cNvPr id="13" name="Rectangle 12">
              <a:extLst>
                <a:ext uri="{FF2B5EF4-FFF2-40B4-BE49-F238E27FC236}">
                  <a16:creationId xmlns:a16="http://schemas.microsoft.com/office/drawing/2014/main" id="{4E71A274-8391-B794-5E71-B5661B8D07C8}"/>
                </a:ext>
              </a:extLst>
            </p:cNvPr>
            <p:cNvSpPr/>
            <p:nvPr/>
          </p:nvSpPr>
          <p:spPr>
            <a:xfrm>
              <a:off x="2651011" y="3663884"/>
              <a:ext cx="1439897" cy="488451"/>
            </a:xfrm>
            <a:prstGeom prst="rect">
              <a:avLst/>
            </a:prstGeom>
            <a:solidFill>
              <a:schemeClr val="tx1">
                <a:lumMod val="85000"/>
                <a:lumOff val="1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FC28E34B-F2BC-DB0B-D95D-3A6E8D06D8EE}"/>
                </a:ext>
              </a:extLst>
            </p:cNvPr>
            <p:cNvSpPr txBox="1"/>
            <p:nvPr/>
          </p:nvSpPr>
          <p:spPr>
            <a:xfrm>
              <a:off x="2618911" y="3663884"/>
              <a:ext cx="1471997" cy="4884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000" kern="1200" dirty="0"/>
                <a:t>Solid Waste</a:t>
              </a:r>
            </a:p>
          </p:txBody>
        </p:sp>
      </p:grpSp>
      <p:pic>
        <p:nvPicPr>
          <p:cNvPr id="3074" name="Picture 2">
            <a:extLst>
              <a:ext uri="{FF2B5EF4-FFF2-40B4-BE49-F238E27FC236}">
                <a16:creationId xmlns:a16="http://schemas.microsoft.com/office/drawing/2014/main" id="{79F55063-A6D2-BFDC-598E-3A5968E9A5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533" y="5473700"/>
            <a:ext cx="3133725" cy="125349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F616509-6AB1-3418-F801-CA0BDDF9D348}"/>
              </a:ext>
            </a:extLst>
          </p:cNvPr>
          <p:cNvSpPr txBox="1"/>
          <p:nvPr/>
        </p:nvSpPr>
        <p:spPr>
          <a:xfrm>
            <a:off x="2399145" y="476745"/>
            <a:ext cx="7393709" cy="646331"/>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Solid Waste</a:t>
            </a:r>
          </a:p>
        </p:txBody>
      </p:sp>
      <p:pic>
        <p:nvPicPr>
          <p:cNvPr id="3076" name="Picture 4" descr="Islamorada Commercial Waste Services | Island Disposal Company">
            <a:extLst>
              <a:ext uri="{FF2B5EF4-FFF2-40B4-BE49-F238E27FC236}">
                <a16:creationId xmlns:a16="http://schemas.microsoft.com/office/drawing/2014/main" id="{AE97C1B5-B751-78F6-4106-B7EA50F470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192" y="3383333"/>
            <a:ext cx="4981189" cy="2800621"/>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93A5DB69-B489-ED1F-1CBF-A2FE3A05C84C}"/>
              </a:ext>
            </a:extLst>
          </p:cNvPr>
          <p:cNvSpPr txBox="1">
            <a:spLocks/>
          </p:cNvSpPr>
          <p:nvPr/>
        </p:nvSpPr>
        <p:spPr>
          <a:xfrm>
            <a:off x="250278" y="1877044"/>
            <a:ext cx="6705890" cy="3319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1400" dirty="0"/>
              <a:t>Island Disposal became the waste hauler for Islamorada on Jan 1, 2024.</a:t>
            </a:r>
          </a:p>
          <a:p>
            <a:pPr>
              <a:buFont typeface="Wingdings" panose="05000000000000000000" pitchFamily="2" charset="2"/>
              <a:buChar char="ü"/>
            </a:pPr>
            <a:r>
              <a:rPr lang="en-US" sz="1400" dirty="0"/>
              <a:t>Retained staff from previous hauler that knew routes for seamless transition. </a:t>
            </a:r>
          </a:p>
          <a:p>
            <a:pPr>
              <a:buFont typeface="Wingdings" panose="05000000000000000000" pitchFamily="2" charset="2"/>
              <a:buChar char="ü"/>
            </a:pPr>
            <a:r>
              <a:rPr lang="en-US" sz="1400" dirty="0"/>
              <a:t>Increased system efficiency by using trucks with automated arms.</a:t>
            </a:r>
          </a:p>
          <a:p>
            <a:pPr>
              <a:buFont typeface="Wingdings" panose="05000000000000000000" pitchFamily="2" charset="2"/>
              <a:buChar char="ü"/>
            </a:pPr>
            <a:r>
              <a:rPr lang="en-US" sz="1400" dirty="0"/>
              <a:t>Waste is hauled to either Layton or Card Sound Transfer Stations, then out of the Keys.</a:t>
            </a:r>
          </a:p>
          <a:p>
            <a:pPr>
              <a:buFont typeface="Wingdings" panose="05000000000000000000" pitchFamily="2" charset="2"/>
              <a:buChar char="ü"/>
            </a:pPr>
            <a:r>
              <a:rPr lang="en-US" sz="1400" dirty="0"/>
              <a:t>The biggest challenges faced by Island Disposal are not related to our volume of trash.</a:t>
            </a:r>
          </a:p>
          <a:p>
            <a:pPr>
              <a:buFont typeface="Wingdings" panose="05000000000000000000" pitchFamily="2" charset="2"/>
              <a:buChar char="ü"/>
            </a:pPr>
            <a:r>
              <a:rPr lang="en-US" sz="1400" dirty="0"/>
              <a:t>Island Disposal is confident in their ability to provide hauling service regardless of future development.</a:t>
            </a:r>
          </a:p>
          <a:p>
            <a:pPr>
              <a:buFont typeface="Wingdings" panose="05000000000000000000" pitchFamily="2" charset="2"/>
              <a:buChar char="ü"/>
            </a:pPr>
            <a:r>
              <a:rPr lang="en-US" sz="1400" dirty="0"/>
              <a:t>Trash gets transferred to the Solid Waste Authority of West Palm Beach Renewable Energy Facility.</a:t>
            </a:r>
          </a:p>
          <a:p>
            <a:endParaRPr lang="en-US" sz="1400" dirty="0"/>
          </a:p>
        </p:txBody>
      </p:sp>
    </p:spTree>
    <p:extLst>
      <p:ext uri="{BB962C8B-B14F-4D97-AF65-F5344CB8AC3E}">
        <p14:creationId xmlns:p14="http://schemas.microsoft.com/office/powerpoint/2010/main" val="2396596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5AA0157-F77A-C215-E4EF-68742A62480C}"/>
              </a:ext>
            </a:extLst>
          </p:cNvPr>
          <p:cNvSpPr>
            <a:spLocks noGrp="1"/>
          </p:cNvSpPr>
          <p:nvPr>
            <p:ph type="ftr" sz="quarter" idx="11"/>
          </p:nvPr>
        </p:nvSpPr>
        <p:spPr/>
        <p:txBody>
          <a:bodyPr/>
          <a:lstStyle/>
          <a:p>
            <a:r>
              <a:rPr lang="en-US" dirty="0"/>
              <a:t>Islamorada BPAS Workshop #2 8/28/2024</a:t>
            </a:r>
          </a:p>
        </p:txBody>
      </p:sp>
      <p:sp>
        <p:nvSpPr>
          <p:cNvPr id="5" name="Slide Number Placeholder 4">
            <a:extLst>
              <a:ext uri="{FF2B5EF4-FFF2-40B4-BE49-F238E27FC236}">
                <a16:creationId xmlns:a16="http://schemas.microsoft.com/office/drawing/2014/main" id="{0C16CF1A-7AB2-D955-E12D-DAF84C2A11CA}"/>
              </a:ext>
            </a:extLst>
          </p:cNvPr>
          <p:cNvSpPr>
            <a:spLocks noGrp="1"/>
          </p:cNvSpPr>
          <p:nvPr>
            <p:ph type="sldNum" sz="quarter" idx="12"/>
          </p:nvPr>
        </p:nvSpPr>
        <p:spPr/>
        <p:txBody>
          <a:bodyPr/>
          <a:lstStyle/>
          <a:p>
            <a:fld id="{5C67FBED-C086-454B-9CB8-C19296DA7CC4}" type="slidenum">
              <a:rPr lang="en-US" smtClean="0"/>
              <a:t>8</a:t>
            </a:fld>
            <a:endParaRPr lang="en-US"/>
          </a:p>
        </p:txBody>
      </p:sp>
      <p:pic>
        <p:nvPicPr>
          <p:cNvPr id="6" name="Picture 2">
            <a:extLst>
              <a:ext uri="{FF2B5EF4-FFF2-40B4-BE49-F238E27FC236}">
                <a16:creationId xmlns:a16="http://schemas.microsoft.com/office/drawing/2014/main" id="{6CC4C26D-1752-7BA1-C6DD-0217B5B870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600"/>
          <a:stretch/>
        </p:blipFill>
        <p:spPr bwMode="auto">
          <a:xfrm>
            <a:off x="247360" y="199747"/>
            <a:ext cx="1243768" cy="12003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F616509-6AB1-3418-F801-CA0BDDF9D348}"/>
              </a:ext>
            </a:extLst>
          </p:cNvPr>
          <p:cNvSpPr txBox="1"/>
          <p:nvPr/>
        </p:nvSpPr>
        <p:spPr>
          <a:xfrm>
            <a:off x="2399145" y="476745"/>
            <a:ext cx="7393709" cy="646331"/>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Stormwater </a:t>
            </a:r>
          </a:p>
        </p:txBody>
      </p:sp>
      <p:sp>
        <p:nvSpPr>
          <p:cNvPr id="20" name="Content Placeholder 2">
            <a:extLst>
              <a:ext uri="{FF2B5EF4-FFF2-40B4-BE49-F238E27FC236}">
                <a16:creationId xmlns:a16="http://schemas.microsoft.com/office/drawing/2014/main" id="{93A5DB69-B489-ED1F-1CBF-A2FE3A05C84C}"/>
              </a:ext>
            </a:extLst>
          </p:cNvPr>
          <p:cNvSpPr txBox="1">
            <a:spLocks/>
          </p:cNvSpPr>
          <p:nvPr/>
        </p:nvSpPr>
        <p:spPr>
          <a:xfrm>
            <a:off x="1405673" y="1560989"/>
            <a:ext cx="9380651" cy="1983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Stormwater management is regulated and inspected for the creation of all new impervious areas.</a:t>
            </a:r>
          </a:p>
          <a:p>
            <a:r>
              <a:rPr lang="en-US" sz="1400" dirty="0"/>
              <a:t>Goals: Safe management, prevent adverse water quality impacts, protect natural areas. </a:t>
            </a:r>
          </a:p>
          <a:p>
            <a:r>
              <a:rPr lang="en-US" sz="1400" dirty="0"/>
              <a:t>Future Planning: RFP 23-19, WSP selected as our stormwater master plan consultant. In negotiation now to finalize contract. </a:t>
            </a:r>
          </a:p>
          <a:p>
            <a:r>
              <a:rPr lang="en-US" sz="1400" dirty="0"/>
              <a:t>Stormwater master plan will address water quality, current and future flood risks, re-development &amp; growth.</a:t>
            </a:r>
          </a:p>
          <a:p>
            <a:r>
              <a:rPr lang="en-US" sz="1400" dirty="0"/>
              <a:t>Serve as a guide for policy, improvements, projects, and funding for at least 10 years following plan completion.</a:t>
            </a:r>
          </a:p>
          <a:p>
            <a:endParaRPr lang="en-US" sz="1400" dirty="0"/>
          </a:p>
        </p:txBody>
      </p:sp>
      <p:sp>
        <p:nvSpPr>
          <p:cNvPr id="2" name="Rectangle 1" descr="A truck with a crane on the side of the road&#10;&#10;Description automatically generated">
            <a:extLst>
              <a:ext uri="{FF2B5EF4-FFF2-40B4-BE49-F238E27FC236}">
                <a16:creationId xmlns:a16="http://schemas.microsoft.com/office/drawing/2014/main" id="{A003808B-E994-8961-7640-58B500DBF72B}"/>
              </a:ext>
            </a:extLst>
          </p:cNvPr>
          <p:cNvSpPr/>
          <p:nvPr/>
        </p:nvSpPr>
        <p:spPr>
          <a:xfrm>
            <a:off x="9992108" y="133944"/>
            <a:ext cx="1949614" cy="1743100"/>
          </a:xfrm>
          <a:prstGeom prst="rect">
            <a:avLst/>
          </a:prstGeom>
          <a:blipFill>
            <a:blip r:embed="rId4">
              <a:extLst>
                <a:ext uri="{28A0092B-C50C-407E-A947-70E740481C1C}">
                  <a14:useLocalDpi xmlns:a14="http://schemas.microsoft.com/office/drawing/2010/main" val="0"/>
                </a:ext>
              </a:extLst>
            </a:blip>
            <a:srcRect/>
            <a:stretch>
              <a:fillRect t="-1000" b="-1000"/>
            </a:stretch>
          </a:blipFill>
          <a:ln w="19050">
            <a:solidFill>
              <a:schemeClr val="tx1"/>
            </a:solid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3" name="Group 2">
            <a:extLst>
              <a:ext uri="{FF2B5EF4-FFF2-40B4-BE49-F238E27FC236}">
                <a16:creationId xmlns:a16="http://schemas.microsoft.com/office/drawing/2014/main" id="{294FE65A-19BA-5179-3131-CEC902935905}"/>
              </a:ext>
            </a:extLst>
          </p:cNvPr>
          <p:cNvGrpSpPr/>
          <p:nvPr/>
        </p:nvGrpSpPr>
        <p:grpSpPr>
          <a:xfrm>
            <a:off x="10633800" y="1560989"/>
            <a:ext cx="1458480" cy="488451"/>
            <a:chOff x="5530501" y="3663884"/>
            <a:chExt cx="1458480" cy="488451"/>
          </a:xfrm>
        </p:grpSpPr>
        <p:sp>
          <p:nvSpPr>
            <p:cNvPr id="7" name="Rectangle 6">
              <a:extLst>
                <a:ext uri="{FF2B5EF4-FFF2-40B4-BE49-F238E27FC236}">
                  <a16:creationId xmlns:a16="http://schemas.microsoft.com/office/drawing/2014/main" id="{821824ED-2F5F-DA74-432B-3138C9F3F209}"/>
                </a:ext>
              </a:extLst>
            </p:cNvPr>
            <p:cNvSpPr/>
            <p:nvPr/>
          </p:nvSpPr>
          <p:spPr>
            <a:xfrm>
              <a:off x="5530501" y="3663884"/>
              <a:ext cx="1458480" cy="488451"/>
            </a:xfrm>
            <a:prstGeom prst="rect">
              <a:avLst/>
            </a:prstGeom>
            <a:solidFill>
              <a:schemeClr val="tx1">
                <a:lumMod val="85000"/>
                <a:lumOff val="1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2BA17A8A-831D-7042-8289-A8F819B4938E}"/>
                </a:ext>
              </a:extLst>
            </p:cNvPr>
            <p:cNvSpPr txBox="1"/>
            <p:nvPr/>
          </p:nvSpPr>
          <p:spPr>
            <a:xfrm>
              <a:off x="5530501" y="3663884"/>
              <a:ext cx="1458479" cy="4884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000" kern="1200" dirty="0"/>
                <a:t>Stormwater</a:t>
              </a:r>
            </a:p>
          </p:txBody>
        </p:sp>
      </p:grpSp>
      <p:pic>
        <p:nvPicPr>
          <p:cNvPr id="16" name="Picture 15">
            <a:extLst>
              <a:ext uri="{FF2B5EF4-FFF2-40B4-BE49-F238E27FC236}">
                <a16:creationId xmlns:a16="http://schemas.microsoft.com/office/drawing/2014/main" id="{9E22C483-6CC0-6835-D07B-41EA00D6FF9C}"/>
              </a:ext>
            </a:extLst>
          </p:cNvPr>
          <p:cNvPicPr>
            <a:picLocks noChangeAspect="1"/>
          </p:cNvPicPr>
          <p:nvPr/>
        </p:nvPicPr>
        <p:blipFill rotWithShape="1">
          <a:blip r:embed="rId5"/>
          <a:srcRect l="9765" t="12109" r="15234" b="30176"/>
          <a:stretch/>
        </p:blipFill>
        <p:spPr>
          <a:xfrm>
            <a:off x="1681594" y="3606604"/>
            <a:ext cx="2743200" cy="2922141"/>
          </a:xfrm>
          <a:prstGeom prst="ellipse">
            <a:avLst/>
          </a:prstGeom>
          <a:ln w="12700">
            <a:solidFill>
              <a:schemeClr val="tx1"/>
            </a:solidFill>
          </a:ln>
        </p:spPr>
      </p:pic>
      <p:pic>
        <p:nvPicPr>
          <p:cNvPr id="23" name="Picture 22">
            <a:extLst>
              <a:ext uri="{FF2B5EF4-FFF2-40B4-BE49-F238E27FC236}">
                <a16:creationId xmlns:a16="http://schemas.microsoft.com/office/drawing/2014/main" id="{10DC1AB3-01A9-EB4B-EBB5-C79C2725E3AB}"/>
              </a:ext>
            </a:extLst>
          </p:cNvPr>
          <p:cNvPicPr>
            <a:picLocks noChangeAspect="1"/>
          </p:cNvPicPr>
          <p:nvPr/>
        </p:nvPicPr>
        <p:blipFill rotWithShape="1">
          <a:blip r:embed="rId6"/>
          <a:srcRect l="36406" r="12230"/>
          <a:stretch/>
        </p:blipFill>
        <p:spPr>
          <a:xfrm>
            <a:off x="7798294" y="3606604"/>
            <a:ext cx="3257603" cy="2922142"/>
          </a:xfrm>
          <a:prstGeom prst="roundRect">
            <a:avLst/>
          </a:prstGeom>
          <a:ln w="12700">
            <a:solidFill>
              <a:schemeClr val="tx1"/>
            </a:solidFill>
          </a:ln>
        </p:spPr>
      </p:pic>
    </p:spTree>
    <p:extLst>
      <p:ext uri="{BB962C8B-B14F-4D97-AF65-F5344CB8AC3E}">
        <p14:creationId xmlns:p14="http://schemas.microsoft.com/office/powerpoint/2010/main" val="1752607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5AA0157-F77A-C215-E4EF-68742A62480C}"/>
              </a:ext>
            </a:extLst>
          </p:cNvPr>
          <p:cNvSpPr>
            <a:spLocks noGrp="1"/>
          </p:cNvSpPr>
          <p:nvPr>
            <p:ph type="ftr" sz="quarter" idx="11"/>
          </p:nvPr>
        </p:nvSpPr>
        <p:spPr/>
        <p:txBody>
          <a:bodyPr/>
          <a:lstStyle/>
          <a:p>
            <a:r>
              <a:rPr lang="en-US" dirty="0"/>
              <a:t>Islamorada BPAS Workshop #2 8/28/2024</a:t>
            </a:r>
          </a:p>
        </p:txBody>
      </p:sp>
      <p:sp>
        <p:nvSpPr>
          <p:cNvPr id="5" name="Slide Number Placeholder 4">
            <a:extLst>
              <a:ext uri="{FF2B5EF4-FFF2-40B4-BE49-F238E27FC236}">
                <a16:creationId xmlns:a16="http://schemas.microsoft.com/office/drawing/2014/main" id="{0C16CF1A-7AB2-D955-E12D-DAF84C2A11CA}"/>
              </a:ext>
            </a:extLst>
          </p:cNvPr>
          <p:cNvSpPr>
            <a:spLocks noGrp="1"/>
          </p:cNvSpPr>
          <p:nvPr>
            <p:ph type="sldNum" sz="quarter" idx="12"/>
          </p:nvPr>
        </p:nvSpPr>
        <p:spPr/>
        <p:txBody>
          <a:bodyPr/>
          <a:lstStyle/>
          <a:p>
            <a:fld id="{5C67FBED-C086-454B-9CB8-C19296DA7CC4}" type="slidenum">
              <a:rPr lang="en-US" smtClean="0"/>
              <a:t>9</a:t>
            </a:fld>
            <a:endParaRPr lang="en-US"/>
          </a:p>
        </p:txBody>
      </p:sp>
      <p:pic>
        <p:nvPicPr>
          <p:cNvPr id="6" name="Picture 2">
            <a:extLst>
              <a:ext uri="{FF2B5EF4-FFF2-40B4-BE49-F238E27FC236}">
                <a16:creationId xmlns:a16="http://schemas.microsoft.com/office/drawing/2014/main" id="{6CC4C26D-1752-7BA1-C6DD-0217B5B870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600"/>
          <a:stretch/>
        </p:blipFill>
        <p:spPr bwMode="auto">
          <a:xfrm>
            <a:off x="247360" y="199747"/>
            <a:ext cx="1243768" cy="1200329"/>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93A5DB69-B489-ED1F-1CBF-A2FE3A05C84C}"/>
              </a:ext>
            </a:extLst>
          </p:cNvPr>
          <p:cNvSpPr txBox="1">
            <a:spLocks/>
          </p:cNvSpPr>
          <p:nvPr/>
        </p:nvSpPr>
        <p:spPr>
          <a:xfrm>
            <a:off x="2969785" y="1966951"/>
            <a:ext cx="6252427" cy="3243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Thank You for Attending!</a:t>
            </a:r>
          </a:p>
          <a:p>
            <a:pPr marL="0" indent="0" algn="ctr">
              <a:buNone/>
            </a:pPr>
            <a:endParaRPr lang="en-US" dirty="0"/>
          </a:p>
          <a:p>
            <a:pPr marL="0" indent="0" algn="ctr">
              <a:buNone/>
            </a:pPr>
            <a:r>
              <a:rPr lang="en-US" dirty="0"/>
              <a:t>Contact Information:</a:t>
            </a:r>
          </a:p>
          <a:p>
            <a:pPr marL="0" indent="0" algn="ctr">
              <a:buNone/>
            </a:pPr>
            <a:r>
              <a:rPr lang="en-US" dirty="0"/>
              <a:t>Rob Mather, Planning Review Engineer</a:t>
            </a:r>
          </a:p>
          <a:p>
            <a:pPr marL="0" indent="0" algn="ctr">
              <a:buNone/>
            </a:pPr>
            <a:r>
              <a:rPr lang="en-US" dirty="0"/>
              <a:t>Email: </a:t>
            </a:r>
            <a:r>
              <a:rPr lang="en-US" dirty="0">
                <a:hlinkClick r:id="rId4"/>
              </a:rPr>
              <a:t>Robert.Mather@islamorada.fl.us</a:t>
            </a:r>
            <a:endParaRPr lang="en-US" dirty="0"/>
          </a:p>
          <a:p>
            <a:pPr marL="0" indent="0" algn="ctr">
              <a:buNone/>
            </a:pPr>
            <a:r>
              <a:rPr lang="en-US" dirty="0"/>
              <a:t>Phone: (305) 664-6416</a:t>
            </a:r>
          </a:p>
          <a:p>
            <a:pPr marL="0" indent="0" algn="ctr">
              <a:buNone/>
            </a:pPr>
            <a:endParaRPr lang="en-US" dirty="0"/>
          </a:p>
          <a:p>
            <a:pPr algn="ctr"/>
            <a:endParaRPr lang="en-US" dirty="0"/>
          </a:p>
        </p:txBody>
      </p:sp>
    </p:spTree>
    <p:extLst>
      <p:ext uri="{BB962C8B-B14F-4D97-AF65-F5344CB8AC3E}">
        <p14:creationId xmlns:p14="http://schemas.microsoft.com/office/powerpoint/2010/main" val="4247732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8596</TotalTime>
  <Words>3136</Words>
  <Application>Microsoft Office PowerPoint</Application>
  <PresentationFormat>Widescreen</PresentationFormat>
  <Paragraphs>180</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Aptos Display</vt:lpstr>
      <vt:lpstr>Arial</vt:lpstr>
      <vt:lpstr>Calibri</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Mather</dc:creator>
  <cp:lastModifiedBy>Frank Meulenberg</cp:lastModifiedBy>
  <cp:revision>13</cp:revision>
  <cp:lastPrinted>2024-08-20T17:02:02Z</cp:lastPrinted>
  <dcterms:created xsi:type="dcterms:W3CDTF">2024-08-08T11:44:32Z</dcterms:created>
  <dcterms:modified xsi:type="dcterms:W3CDTF">2024-08-27T17:46:13Z</dcterms:modified>
</cp:coreProperties>
</file>